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96" r:id="rId2"/>
    <p:sldId id="257" r:id="rId3"/>
    <p:sldId id="258" r:id="rId4"/>
    <p:sldId id="259" r:id="rId5"/>
    <p:sldId id="261" r:id="rId6"/>
    <p:sldId id="262" r:id="rId7"/>
    <p:sldId id="263" r:id="rId8"/>
    <p:sldId id="264" r:id="rId9"/>
    <p:sldId id="287" r:id="rId10"/>
    <p:sldId id="295" r:id="rId11"/>
    <p:sldId id="266" r:id="rId12"/>
    <p:sldId id="267" r:id="rId13"/>
    <p:sldId id="269" r:id="rId14"/>
    <p:sldId id="270" r:id="rId15"/>
    <p:sldId id="271" r:id="rId16"/>
    <p:sldId id="289" r:id="rId17"/>
    <p:sldId id="291" r:id="rId18"/>
    <p:sldId id="274" r:id="rId19"/>
    <p:sldId id="293" r:id="rId20"/>
    <p:sldId id="277" r:id="rId21"/>
    <p:sldId id="278" r:id="rId22"/>
    <p:sldId id="279" r:id="rId23"/>
    <p:sldId id="280" r:id="rId24"/>
    <p:sldId id="286" r:id="rId25"/>
    <p:sldId id="282" r:id="rId26"/>
    <p:sldId id="283" r:id="rId27"/>
    <p:sldId id="284" r:id="rId28"/>
    <p:sldId id="28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6667"/>
    <a:srgbClr val="4A9294"/>
    <a:srgbClr val="63AF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46" d="100"/>
          <a:sy n="46" d="100"/>
        </p:scale>
        <p:origin x="624" y="28"/>
      </p:cViewPr>
      <p:guideLst>
        <p:guide orient="horz" pos="2160"/>
        <p:guide pos="3840"/>
      </p:guideLst>
    </p:cSldViewPr>
  </p:slideViewPr>
  <p:notesTextViewPr>
    <p:cViewPr>
      <p:scale>
        <a:sx n="1" d="1"/>
        <a:sy n="1" d="1"/>
      </p:scale>
      <p:origin x="0" y="-112"/>
    </p:cViewPr>
  </p:notesTextViewPr>
  <p:notesViewPr>
    <p:cSldViewPr snapToGrid="0">
      <p:cViewPr varScale="1">
        <p:scale>
          <a:sx n="55" d="100"/>
          <a:sy n="55" d="100"/>
        </p:scale>
        <p:origin x="288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EF5ED41-DFF6-4537-AE89-213FB3919833}" type="datetimeFigureOut">
              <a:rPr lang="en-US" smtClean="0"/>
              <a:pPr/>
              <a:t>1/11/2024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A648F2-79CF-4D62-AC4A-75DBD4947D40}" type="slidenum">
              <a:rPr lang="en-US" smtClean="0"/>
              <a:pPr/>
              <a:t>‹#›</a:t>
            </a:fld>
            <a:endParaRPr lang="en-US"/>
          </a:p>
        </p:txBody>
      </p:sp>
    </p:spTree>
    <p:extLst>
      <p:ext uri="{BB962C8B-B14F-4D97-AF65-F5344CB8AC3E}">
        <p14:creationId xmlns:p14="http://schemas.microsoft.com/office/powerpoint/2010/main" val="3947000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3FFC07-044D-4F96-9C8E-9E3268AFBC8E}" type="datetimeFigureOut">
              <a:rPr lang="en-US" smtClean="0"/>
              <a:pPr/>
              <a:t>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FAF473-DDE3-48C1-A22E-10ECDED6E0E9}" type="slidenum">
              <a:rPr lang="en-US" smtClean="0"/>
              <a:pPr/>
              <a:t>‹#›</a:t>
            </a:fld>
            <a:endParaRPr lang="en-US"/>
          </a:p>
        </p:txBody>
      </p:sp>
    </p:spTree>
    <p:extLst>
      <p:ext uri="{BB962C8B-B14F-4D97-AF65-F5344CB8AC3E}">
        <p14:creationId xmlns:p14="http://schemas.microsoft.com/office/powerpoint/2010/main" val="1395983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p:txBody>
          <a:bodyPr/>
          <a:lstStyle/>
          <a:p>
            <a:pPr>
              <a:defRPr/>
            </a:pPr>
            <a:fld id="{3CF79DC0-A9D6-4900-81B1-8AC73262ED64}" type="slidenum">
              <a:rPr lang="en-US" smtClean="0"/>
              <a:pPr>
                <a:defRPr/>
              </a:pPr>
              <a:t>1</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Review structure and function of the courts in Florida.</a:t>
            </a: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09" eaLnBrk="0" hangingPunct="0">
              <a:defRPr>
                <a:solidFill>
                  <a:schemeClr val="tx1"/>
                </a:solidFill>
                <a:latin typeface="Arial" charset="0"/>
              </a:defRPr>
            </a:lvl1pPr>
            <a:lvl2pPr marL="735298" indent="-282807" defTabSz="914409" eaLnBrk="0" hangingPunct="0">
              <a:defRPr>
                <a:solidFill>
                  <a:schemeClr val="tx1"/>
                </a:solidFill>
                <a:latin typeface="Arial" charset="0"/>
              </a:defRPr>
            </a:lvl2pPr>
            <a:lvl3pPr marL="1131227" indent="-226245" defTabSz="914409" eaLnBrk="0" hangingPunct="0">
              <a:defRPr>
                <a:solidFill>
                  <a:schemeClr val="tx1"/>
                </a:solidFill>
                <a:latin typeface="Arial" charset="0"/>
              </a:defRPr>
            </a:lvl3pPr>
            <a:lvl4pPr marL="1583718" indent="-226245" defTabSz="914409" eaLnBrk="0" hangingPunct="0">
              <a:defRPr>
                <a:solidFill>
                  <a:schemeClr val="tx1"/>
                </a:solidFill>
                <a:latin typeface="Arial" charset="0"/>
              </a:defRPr>
            </a:lvl4pPr>
            <a:lvl5pPr marL="2036209" indent="-226245" defTabSz="914409" eaLnBrk="0" hangingPunct="0">
              <a:defRPr>
                <a:solidFill>
                  <a:schemeClr val="tx1"/>
                </a:solidFill>
                <a:latin typeface="Arial" charset="0"/>
              </a:defRPr>
            </a:lvl5pPr>
            <a:lvl6pPr marL="2488700" indent="-226245" defTabSz="914409" eaLnBrk="0" fontAlgn="base" hangingPunct="0">
              <a:spcBef>
                <a:spcPct val="0"/>
              </a:spcBef>
              <a:spcAft>
                <a:spcPct val="0"/>
              </a:spcAft>
              <a:defRPr>
                <a:solidFill>
                  <a:schemeClr val="tx1"/>
                </a:solidFill>
                <a:latin typeface="Arial" charset="0"/>
              </a:defRPr>
            </a:lvl6pPr>
            <a:lvl7pPr marL="2941190" indent="-226245" defTabSz="914409" eaLnBrk="0" fontAlgn="base" hangingPunct="0">
              <a:spcBef>
                <a:spcPct val="0"/>
              </a:spcBef>
              <a:spcAft>
                <a:spcPct val="0"/>
              </a:spcAft>
              <a:defRPr>
                <a:solidFill>
                  <a:schemeClr val="tx1"/>
                </a:solidFill>
                <a:latin typeface="Arial" charset="0"/>
              </a:defRPr>
            </a:lvl7pPr>
            <a:lvl8pPr marL="3393681" indent="-226245" defTabSz="914409" eaLnBrk="0" fontAlgn="base" hangingPunct="0">
              <a:spcBef>
                <a:spcPct val="0"/>
              </a:spcBef>
              <a:spcAft>
                <a:spcPct val="0"/>
              </a:spcAft>
              <a:defRPr>
                <a:solidFill>
                  <a:schemeClr val="tx1"/>
                </a:solidFill>
                <a:latin typeface="Arial" charset="0"/>
              </a:defRPr>
            </a:lvl8pPr>
            <a:lvl9pPr marL="3846172" indent="-226245" defTabSz="914409" eaLnBrk="0" fontAlgn="base" hangingPunct="0">
              <a:spcBef>
                <a:spcPct val="0"/>
              </a:spcBef>
              <a:spcAft>
                <a:spcPct val="0"/>
              </a:spcAft>
              <a:defRPr>
                <a:solidFill>
                  <a:schemeClr val="tx1"/>
                </a:solidFill>
                <a:latin typeface="Arial" charset="0"/>
              </a:defRPr>
            </a:lvl9pPr>
          </a:lstStyle>
          <a:p>
            <a:pPr eaLnBrk="1" hangingPunct="1"/>
            <a:fld id="{8C2B5410-CB06-4747-BC74-5AF812CF9F61}" type="slidenum">
              <a:rPr lang="en-US" altLang="en-US" smtClean="0"/>
              <a:pPr eaLnBrk="1" hangingPunct="1"/>
              <a:t>11</a:t>
            </a:fld>
            <a:endParaRPr lang="en-US" altLang="en-US"/>
          </a:p>
        </p:txBody>
      </p:sp>
    </p:spTree>
    <p:extLst>
      <p:ext uri="{BB962C8B-B14F-4D97-AF65-F5344CB8AC3E}">
        <p14:creationId xmlns:p14="http://schemas.microsoft.com/office/powerpoint/2010/main" val="3089787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09" eaLnBrk="0" hangingPunct="0">
              <a:defRPr>
                <a:solidFill>
                  <a:schemeClr val="tx1"/>
                </a:solidFill>
                <a:latin typeface="Arial" charset="0"/>
              </a:defRPr>
            </a:lvl1pPr>
            <a:lvl2pPr marL="735298" indent="-282807" defTabSz="914409" eaLnBrk="0" hangingPunct="0">
              <a:defRPr>
                <a:solidFill>
                  <a:schemeClr val="tx1"/>
                </a:solidFill>
                <a:latin typeface="Arial" charset="0"/>
              </a:defRPr>
            </a:lvl2pPr>
            <a:lvl3pPr marL="1131227" indent="-226245" defTabSz="914409" eaLnBrk="0" hangingPunct="0">
              <a:defRPr>
                <a:solidFill>
                  <a:schemeClr val="tx1"/>
                </a:solidFill>
                <a:latin typeface="Arial" charset="0"/>
              </a:defRPr>
            </a:lvl3pPr>
            <a:lvl4pPr marL="1583718" indent="-226245" defTabSz="914409" eaLnBrk="0" hangingPunct="0">
              <a:defRPr>
                <a:solidFill>
                  <a:schemeClr val="tx1"/>
                </a:solidFill>
                <a:latin typeface="Arial" charset="0"/>
              </a:defRPr>
            </a:lvl4pPr>
            <a:lvl5pPr marL="2036209" indent="-226245" defTabSz="914409" eaLnBrk="0" hangingPunct="0">
              <a:defRPr>
                <a:solidFill>
                  <a:schemeClr val="tx1"/>
                </a:solidFill>
                <a:latin typeface="Arial" charset="0"/>
              </a:defRPr>
            </a:lvl5pPr>
            <a:lvl6pPr marL="2488700" indent="-226245" defTabSz="914409" eaLnBrk="0" fontAlgn="base" hangingPunct="0">
              <a:spcBef>
                <a:spcPct val="0"/>
              </a:spcBef>
              <a:spcAft>
                <a:spcPct val="0"/>
              </a:spcAft>
              <a:defRPr>
                <a:solidFill>
                  <a:schemeClr val="tx1"/>
                </a:solidFill>
                <a:latin typeface="Arial" charset="0"/>
              </a:defRPr>
            </a:lvl6pPr>
            <a:lvl7pPr marL="2941190" indent="-226245" defTabSz="914409" eaLnBrk="0" fontAlgn="base" hangingPunct="0">
              <a:spcBef>
                <a:spcPct val="0"/>
              </a:spcBef>
              <a:spcAft>
                <a:spcPct val="0"/>
              </a:spcAft>
              <a:defRPr>
                <a:solidFill>
                  <a:schemeClr val="tx1"/>
                </a:solidFill>
                <a:latin typeface="Arial" charset="0"/>
              </a:defRPr>
            </a:lvl7pPr>
            <a:lvl8pPr marL="3393681" indent="-226245" defTabSz="914409" eaLnBrk="0" fontAlgn="base" hangingPunct="0">
              <a:spcBef>
                <a:spcPct val="0"/>
              </a:spcBef>
              <a:spcAft>
                <a:spcPct val="0"/>
              </a:spcAft>
              <a:defRPr>
                <a:solidFill>
                  <a:schemeClr val="tx1"/>
                </a:solidFill>
                <a:latin typeface="Arial" charset="0"/>
              </a:defRPr>
            </a:lvl8pPr>
            <a:lvl9pPr marL="3846172" indent="-226245" defTabSz="914409" eaLnBrk="0" fontAlgn="base" hangingPunct="0">
              <a:spcBef>
                <a:spcPct val="0"/>
              </a:spcBef>
              <a:spcAft>
                <a:spcPct val="0"/>
              </a:spcAft>
              <a:defRPr>
                <a:solidFill>
                  <a:schemeClr val="tx1"/>
                </a:solidFill>
                <a:latin typeface="Arial" charset="0"/>
              </a:defRPr>
            </a:lvl9pPr>
          </a:lstStyle>
          <a:p>
            <a:pPr eaLnBrk="1" hangingPunct="1"/>
            <a:fld id="{A0C4429C-B0FD-4F82-98D0-3CB62E2C9ADA}" type="slidenum">
              <a:rPr lang="en-US" altLang="en-US" smtClean="0"/>
              <a:pPr eaLnBrk="1" hangingPunct="1"/>
              <a:t>12</a:t>
            </a:fld>
            <a:endParaRPr lang="en-US" alt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Juvenile case. Circuit court. No jury.</a:t>
            </a:r>
          </a:p>
        </p:txBody>
      </p:sp>
    </p:spTree>
    <p:extLst>
      <p:ext uri="{BB962C8B-B14F-4D97-AF65-F5344CB8AC3E}">
        <p14:creationId xmlns:p14="http://schemas.microsoft.com/office/powerpoint/2010/main" val="700184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09" eaLnBrk="0" hangingPunct="0">
              <a:defRPr>
                <a:solidFill>
                  <a:schemeClr val="tx1"/>
                </a:solidFill>
                <a:latin typeface="Arial" charset="0"/>
              </a:defRPr>
            </a:lvl1pPr>
            <a:lvl2pPr marL="735298" indent="-282807" defTabSz="914409" eaLnBrk="0" hangingPunct="0">
              <a:defRPr>
                <a:solidFill>
                  <a:schemeClr val="tx1"/>
                </a:solidFill>
                <a:latin typeface="Arial" charset="0"/>
              </a:defRPr>
            </a:lvl2pPr>
            <a:lvl3pPr marL="1131227" indent="-226245" defTabSz="914409" eaLnBrk="0" hangingPunct="0">
              <a:defRPr>
                <a:solidFill>
                  <a:schemeClr val="tx1"/>
                </a:solidFill>
                <a:latin typeface="Arial" charset="0"/>
              </a:defRPr>
            </a:lvl3pPr>
            <a:lvl4pPr marL="1583718" indent="-226245" defTabSz="914409" eaLnBrk="0" hangingPunct="0">
              <a:defRPr>
                <a:solidFill>
                  <a:schemeClr val="tx1"/>
                </a:solidFill>
                <a:latin typeface="Arial" charset="0"/>
              </a:defRPr>
            </a:lvl4pPr>
            <a:lvl5pPr marL="2036209" indent="-226245" defTabSz="914409" eaLnBrk="0" hangingPunct="0">
              <a:defRPr>
                <a:solidFill>
                  <a:schemeClr val="tx1"/>
                </a:solidFill>
                <a:latin typeface="Arial" charset="0"/>
              </a:defRPr>
            </a:lvl5pPr>
            <a:lvl6pPr marL="2488700" indent="-226245" defTabSz="914409" eaLnBrk="0" fontAlgn="base" hangingPunct="0">
              <a:spcBef>
                <a:spcPct val="0"/>
              </a:spcBef>
              <a:spcAft>
                <a:spcPct val="0"/>
              </a:spcAft>
              <a:defRPr>
                <a:solidFill>
                  <a:schemeClr val="tx1"/>
                </a:solidFill>
                <a:latin typeface="Arial" charset="0"/>
              </a:defRPr>
            </a:lvl6pPr>
            <a:lvl7pPr marL="2941190" indent="-226245" defTabSz="914409" eaLnBrk="0" fontAlgn="base" hangingPunct="0">
              <a:spcBef>
                <a:spcPct val="0"/>
              </a:spcBef>
              <a:spcAft>
                <a:spcPct val="0"/>
              </a:spcAft>
              <a:defRPr>
                <a:solidFill>
                  <a:schemeClr val="tx1"/>
                </a:solidFill>
                <a:latin typeface="Arial" charset="0"/>
              </a:defRPr>
            </a:lvl7pPr>
            <a:lvl8pPr marL="3393681" indent="-226245" defTabSz="914409" eaLnBrk="0" fontAlgn="base" hangingPunct="0">
              <a:spcBef>
                <a:spcPct val="0"/>
              </a:spcBef>
              <a:spcAft>
                <a:spcPct val="0"/>
              </a:spcAft>
              <a:defRPr>
                <a:solidFill>
                  <a:schemeClr val="tx1"/>
                </a:solidFill>
                <a:latin typeface="Arial" charset="0"/>
              </a:defRPr>
            </a:lvl8pPr>
            <a:lvl9pPr marL="3846172" indent="-226245" defTabSz="914409" eaLnBrk="0" fontAlgn="base" hangingPunct="0">
              <a:spcBef>
                <a:spcPct val="0"/>
              </a:spcBef>
              <a:spcAft>
                <a:spcPct val="0"/>
              </a:spcAft>
              <a:defRPr>
                <a:solidFill>
                  <a:schemeClr val="tx1"/>
                </a:solidFill>
                <a:latin typeface="Arial" charset="0"/>
              </a:defRPr>
            </a:lvl9pPr>
          </a:lstStyle>
          <a:p>
            <a:pPr eaLnBrk="1" hangingPunct="1"/>
            <a:fld id="{617E2FF6-486C-4991-B231-303340F95253}" type="slidenum">
              <a:rPr lang="en-US" altLang="en-US" smtClean="0"/>
              <a:pPr eaLnBrk="1" hangingPunct="1"/>
              <a:t>13</a:t>
            </a:fld>
            <a:endParaRPr lang="en-US" alt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Review facts of Terry v. Ohio briefly.</a:t>
            </a:r>
          </a:p>
        </p:txBody>
      </p:sp>
    </p:spTree>
    <p:extLst>
      <p:ext uri="{BB962C8B-B14F-4D97-AF65-F5344CB8AC3E}">
        <p14:creationId xmlns:p14="http://schemas.microsoft.com/office/powerpoint/2010/main" val="257147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09" eaLnBrk="0" hangingPunct="0">
              <a:defRPr>
                <a:solidFill>
                  <a:schemeClr val="tx1"/>
                </a:solidFill>
                <a:latin typeface="Arial" charset="0"/>
              </a:defRPr>
            </a:lvl1pPr>
            <a:lvl2pPr marL="735298" indent="-282807" defTabSz="914409" eaLnBrk="0" hangingPunct="0">
              <a:defRPr>
                <a:solidFill>
                  <a:schemeClr val="tx1"/>
                </a:solidFill>
                <a:latin typeface="Arial" charset="0"/>
              </a:defRPr>
            </a:lvl2pPr>
            <a:lvl3pPr marL="1131227" indent="-226245" defTabSz="914409" eaLnBrk="0" hangingPunct="0">
              <a:defRPr>
                <a:solidFill>
                  <a:schemeClr val="tx1"/>
                </a:solidFill>
                <a:latin typeface="Arial" charset="0"/>
              </a:defRPr>
            </a:lvl3pPr>
            <a:lvl4pPr marL="1583718" indent="-226245" defTabSz="914409" eaLnBrk="0" hangingPunct="0">
              <a:defRPr>
                <a:solidFill>
                  <a:schemeClr val="tx1"/>
                </a:solidFill>
                <a:latin typeface="Arial" charset="0"/>
              </a:defRPr>
            </a:lvl4pPr>
            <a:lvl5pPr marL="2036209" indent="-226245" defTabSz="914409" eaLnBrk="0" hangingPunct="0">
              <a:defRPr>
                <a:solidFill>
                  <a:schemeClr val="tx1"/>
                </a:solidFill>
                <a:latin typeface="Arial" charset="0"/>
              </a:defRPr>
            </a:lvl5pPr>
            <a:lvl6pPr marL="2488700" indent="-226245" defTabSz="914409" eaLnBrk="0" fontAlgn="base" hangingPunct="0">
              <a:spcBef>
                <a:spcPct val="0"/>
              </a:spcBef>
              <a:spcAft>
                <a:spcPct val="0"/>
              </a:spcAft>
              <a:defRPr>
                <a:solidFill>
                  <a:schemeClr val="tx1"/>
                </a:solidFill>
                <a:latin typeface="Arial" charset="0"/>
              </a:defRPr>
            </a:lvl6pPr>
            <a:lvl7pPr marL="2941190" indent="-226245" defTabSz="914409" eaLnBrk="0" fontAlgn="base" hangingPunct="0">
              <a:spcBef>
                <a:spcPct val="0"/>
              </a:spcBef>
              <a:spcAft>
                <a:spcPct val="0"/>
              </a:spcAft>
              <a:defRPr>
                <a:solidFill>
                  <a:schemeClr val="tx1"/>
                </a:solidFill>
                <a:latin typeface="Arial" charset="0"/>
              </a:defRPr>
            </a:lvl7pPr>
            <a:lvl8pPr marL="3393681" indent="-226245" defTabSz="914409" eaLnBrk="0" fontAlgn="base" hangingPunct="0">
              <a:spcBef>
                <a:spcPct val="0"/>
              </a:spcBef>
              <a:spcAft>
                <a:spcPct val="0"/>
              </a:spcAft>
              <a:defRPr>
                <a:solidFill>
                  <a:schemeClr val="tx1"/>
                </a:solidFill>
                <a:latin typeface="Arial" charset="0"/>
              </a:defRPr>
            </a:lvl8pPr>
            <a:lvl9pPr marL="3846172" indent="-226245" defTabSz="914409" eaLnBrk="0" fontAlgn="base" hangingPunct="0">
              <a:spcBef>
                <a:spcPct val="0"/>
              </a:spcBef>
              <a:spcAft>
                <a:spcPct val="0"/>
              </a:spcAft>
              <a:defRPr>
                <a:solidFill>
                  <a:schemeClr val="tx1"/>
                </a:solidFill>
                <a:latin typeface="Arial" charset="0"/>
              </a:defRPr>
            </a:lvl9pPr>
          </a:lstStyle>
          <a:p>
            <a:pPr eaLnBrk="1" hangingPunct="1"/>
            <a:fld id="{F2C7AEEB-5069-467F-B11D-8B03EC6A00C7}" type="slidenum">
              <a:rPr lang="en-US" altLang="en-US" smtClean="0"/>
              <a:pPr eaLnBrk="1" hangingPunct="1"/>
              <a:t>14</a:t>
            </a:fld>
            <a:endParaRPr lang="en-US"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539465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trial judge ruled in favor of JL.. What was the legal reasoning.</a:t>
            </a:r>
          </a:p>
        </p:txBody>
      </p:sp>
      <p:sp>
        <p:nvSpPr>
          <p:cNvPr id="4" name="Slide Number Placeholder 3"/>
          <p:cNvSpPr>
            <a:spLocks noGrp="1"/>
          </p:cNvSpPr>
          <p:nvPr>
            <p:ph type="sldNum" sz="quarter" idx="10"/>
          </p:nvPr>
        </p:nvSpPr>
        <p:spPr/>
        <p:txBody>
          <a:bodyPr/>
          <a:lstStyle/>
          <a:p>
            <a:fld id="{0D67EEF8-B5B9-499A-B00A-39ACC5D3ED42}" type="slidenum">
              <a:rPr lang="en-US" smtClean="0"/>
              <a:pPr/>
              <a:t>15</a:t>
            </a:fld>
            <a:endParaRPr lang="en-US" dirty="0"/>
          </a:p>
        </p:txBody>
      </p:sp>
    </p:spTree>
    <p:extLst>
      <p:ext uri="{BB962C8B-B14F-4D97-AF65-F5344CB8AC3E}">
        <p14:creationId xmlns:p14="http://schemas.microsoft.com/office/powerpoint/2010/main" val="384914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09" eaLnBrk="0" hangingPunct="0">
              <a:defRPr>
                <a:solidFill>
                  <a:schemeClr val="tx1"/>
                </a:solidFill>
                <a:latin typeface="Arial" charset="0"/>
              </a:defRPr>
            </a:lvl1pPr>
            <a:lvl2pPr marL="735298" indent="-282807" defTabSz="914409" eaLnBrk="0" hangingPunct="0">
              <a:defRPr>
                <a:solidFill>
                  <a:schemeClr val="tx1"/>
                </a:solidFill>
                <a:latin typeface="Arial" charset="0"/>
              </a:defRPr>
            </a:lvl2pPr>
            <a:lvl3pPr marL="1131227" indent="-226245" defTabSz="914409" eaLnBrk="0" hangingPunct="0">
              <a:defRPr>
                <a:solidFill>
                  <a:schemeClr val="tx1"/>
                </a:solidFill>
                <a:latin typeface="Arial" charset="0"/>
              </a:defRPr>
            </a:lvl3pPr>
            <a:lvl4pPr marL="1583718" indent="-226245" defTabSz="914409" eaLnBrk="0" hangingPunct="0">
              <a:defRPr>
                <a:solidFill>
                  <a:schemeClr val="tx1"/>
                </a:solidFill>
                <a:latin typeface="Arial" charset="0"/>
              </a:defRPr>
            </a:lvl4pPr>
            <a:lvl5pPr marL="2036209" indent="-226245" defTabSz="914409" eaLnBrk="0" hangingPunct="0">
              <a:defRPr>
                <a:solidFill>
                  <a:schemeClr val="tx1"/>
                </a:solidFill>
                <a:latin typeface="Arial" charset="0"/>
              </a:defRPr>
            </a:lvl5pPr>
            <a:lvl6pPr marL="2488700" indent="-226245" defTabSz="914409" eaLnBrk="0" fontAlgn="base" hangingPunct="0">
              <a:spcBef>
                <a:spcPct val="0"/>
              </a:spcBef>
              <a:spcAft>
                <a:spcPct val="0"/>
              </a:spcAft>
              <a:defRPr>
                <a:solidFill>
                  <a:schemeClr val="tx1"/>
                </a:solidFill>
                <a:latin typeface="Arial" charset="0"/>
              </a:defRPr>
            </a:lvl6pPr>
            <a:lvl7pPr marL="2941190" indent="-226245" defTabSz="914409" eaLnBrk="0" fontAlgn="base" hangingPunct="0">
              <a:spcBef>
                <a:spcPct val="0"/>
              </a:spcBef>
              <a:spcAft>
                <a:spcPct val="0"/>
              </a:spcAft>
              <a:defRPr>
                <a:solidFill>
                  <a:schemeClr val="tx1"/>
                </a:solidFill>
                <a:latin typeface="Arial" charset="0"/>
              </a:defRPr>
            </a:lvl7pPr>
            <a:lvl8pPr marL="3393681" indent="-226245" defTabSz="914409" eaLnBrk="0" fontAlgn="base" hangingPunct="0">
              <a:spcBef>
                <a:spcPct val="0"/>
              </a:spcBef>
              <a:spcAft>
                <a:spcPct val="0"/>
              </a:spcAft>
              <a:defRPr>
                <a:solidFill>
                  <a:schemeClr val="tx1"/>
                </a:solidFill>
                <a:latin typeface="Arial" charset="0"/>
              </a:defRPr>
            </a:lvl8pPr>
            <a:lvl9pPr marL="3846172" indent="-226245" defTabSz="914409" eaLnBrk="0" fontAlgn="base" hangingPunct="0">
              <a:spcBef>
                <a:spcPct val="0"/>
              </a:spcBef>
              <a:spcAft>
                <a:spcPct val="0"/>
              </a:spcAft>
              <a:defRPr>
                <a:solidFill>
                  <a:schemeClr val="tx1"/>
                </a:solidFill>
                <a:latin typeface="Arial" charset="0"/>
              </a:defRPr>
            </a:lvl9pPr>
          </a:lstStyle>
          <a:p>
            <a:pPr eaLnBrk="1" hangingPunct="1"/>
            <a:fld id="{2FFE77A0-B7A5-4BB5-BF21-CCBC256A043A}" type="slidenum">
              <a:rPr lang="en-US" altLang="en-US" smtClean="0"/>
              <a:pPr eaLnBrk="1" hangingPunct="1"/>
              <a:t>16</a:t>
            </a:fld>
            <a:endParaRPr lang="en-US" alt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Distinguish briefly the differences and how cases may come to the Supreme Court.</a:t>
            </a:r>
          </a:p>
        </p:txBody>
      </p:sp>
    </p:spTree>
    <p:extLst>
      <p:ext uri="{BB962C8B-B14F-4D97-AF65-F5344CB8AC3E}">
        <p14:creationId xmlns:p14="http://schemas.microsoft.com/office/powerpoint/2010/main" val="3938406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judges at the 3</a:t>
            </a:r>
            <a:r>
              <a:rPr lang="en-US" baseline="30000" dirty="0"/>
              <a:t>rd</a:t>
            </a:r>
            <a:r>
              <a:rPr lang="en-US" dirty="0"/>
              <a:t> DCA ruled in favor of the State of Florida.</a:t>
            </a:r>
          </a:p>
        </p:txBody>
      </p:sp>
      <p:sp>
        <p:nvSpPr>
          <p:cNvPr id="4" name="Slide Number Placeholder 3"/>
          <p:cNvSpPr>
            <a:spLocks noGrp="1"/>
          </p:cNvSpPr>
          <p:nvPr>
            <p:ph type="sldNum" sz="quarter" idx="10"/>
          </p:nvPr>
        </p:nvSpPr>
        <p:spPr/>
        <p:txBody>
          <a:bodyPr/>
          <a:lstStyle/>
          <a:p>
            <a:fld id="{0D67EEF8-B5B9-499A-B00A-39ACC5D3ED42}" type="slidenum">
              <a:rPr lang="en-US" smtClean="0"/>
              <a:pPr/>
              <a:t>17</a:t>
            </a:fld>
            <a:endParaRPr lang="en-US" dirty="0"/>
          </a:p>
        </p:txBody>
      </p:sp>
    </p:spTree>
    <p:extLst>
      <p:ext uri="{BB962C8B-B14F-4D97-AF65-F5344CB8AC3E}">
        <p14:creationId xmlns:p14="http://schemas.microsoft.com/office/powerpoint/2010/main" val="3166427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09" eaLnBrk="0" hangingPunct="0">
              <a:defRPr>
                <a:solidFill>
                  <a:schemeClr val="tx1"/>
                </a:solidFill>
                <a:latin typeface="Arial" charset="0"/>
              </a:defRPr>
            </a:lvl1pPr>
            <a:lvl2pPr marL="735298" indent="-282807" defTabSz="914409" eaLnBrk="0" hangingPunct="0">
              <a:defRPr>
                <a:solidFill>
                  <a:schemeClr val="tx1"/>
                </a:solidFill>
                <a:latin typeface="Arial" charset="0"/>
              </a:defRPr>
            </a:lvl2pPr>
            <a:lvl3pPr marL="1131227" indent="-226245" defTabSz="914409" eaLnBrk="0" hangingPunct="0">
              <a:defRPr>
                <a:solidFill>
                  <a:schemeClr val="tx1"/>
                </a:solidFill>
                <a:latin typeface="Arial" charset="0"/>
              </a:defRPr>
            </a:lvl3pPr>
            <a:lvl4pPr marL="1583718" indent="-226245" defTabSz="914409" eaLnBrk="0" hangingPunct="0">
              <a:defRPr>
                <a:solidFill>
                  <a:schemeClr val="tx1"/>
                </a:solidFill>
                <a:latin typeface="Arial" charset="0"/>
              </a:defRPr>
            </a:lvl4pPr>
            <a:lvl5pPr marL="2036209" indent="-226245" defTabSz="914409" eaLnBrk="0" hangingPunct="0">
              <a:defRPr>
                <a:solidFill>
                  <a:schemeClr val="tx1"/>
                </a:solidFill>
                <a:latin typeface="Arial" charset="0"/>
              </a:defRPr>
            </a:lvl5pPr>
            <a:lvl6pPr marL="2488700" indent="-226245" defTabSz="914409" eaLnBrk="0" fontAlgn="base" hangingPunct="0">
              <a:spcBef>
                <a:spcPct val="0"/>
              </a:spcBef>
              <a:spcAft>
                <a:spcPct val="0"/>
              </a:spcAft>
              <a:defRPr>
                <a:solidFill>
                  <a:schemeClr val="tx1"/>
                </a:solidFill>
                <a:latin typeface="Arial" charset="0"/>
              </a:defRPr>
            </a:lvl6pPr>
            <a:lvl7pPr marL="2941190" indent="-226245" defTabSz="914409" eaLnBrk="0" fontAlgn="base" hangingPunct="0">
              <a:spcBef>
                <a:spcPct val="0"/>
              </a:spcBef>
              <a:spcAft>
                <a:spcPct val="0"/>
              </a:spcAft>
              <a:defRPr>
                <a:solidFill>
                  <a:schemeClr val="tx1"/>
                </a:solidFill>
                <a:latin typeface="Arial" charset="0"/>
              </a:defRPr>
            </a:lvl7pPr>
            <a:lvl8pPr marL="3393681" indent="-226245" defTabSz="914409" eaLnBrk="0" fontAlgn="base" hangingPunct="0">
              <a:spcBef>
                <a:spcPct val="0"/>
              </a:spcBef>
              <a:spcAft>
                <a:spcPct val="0"/>
              </a:spcAft>
              <a:defRPr>
                <a:solidFill>
                  <a:schemeClr val="tx1"/>
                </a:solidFill>
                <a:latin typeface="Arial" charset="0"/>
              </a:defRPr>
            </a:lvl8pPr>
            <a:lvl9pPr marL="3846172" indent="-226245" defTabSz="914409" eaLnBrk="0" fontAlgn="base" hangingPunct="0">
              <a:spcBef>
                <a:spcPct val="0"/>
              </a:spcBef>
              <a:spcAft>
                <a:spcPct val="0"/>
              </a:spcAft>
              <a:defRPr>
                <a:solidFill>
                  <a:schemeClr val="tx1"/>
                </a:solidFill>
                <a:latin typeface="Arial" charset="0"/>
              </a:defRPr>
            </a:lvl9pPr>
          </a:lstStyle>
          <a:p>
            <a:pPr eaLnBrk="1" hangingPunct="1"/>
            <a:fld id="{3598F2E5-2259-4ADE-97D7-161F93FD71F6}" type="slidenum">
              <a:rPr lang="en-US" altLang="en-US" smtClean="0"/>
              <a:pPr eaLnBrk="1" hangingPunct="1"/>
              <a:t>18</a:t>
            </a:fld>
            <a:endParaRPr lang="en-US"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https://www.floridamemory.com/items/show/47220</a:t>
            </a:r>
          </a:p>
          <a:p>
            <a:pPr eaLnBrk="1" hangingPunct="1"/>
            <a:r>
              <a:rPr lang="en-US" altLang="en-US" dirty="0"/>
              <a:t>Only six justices heard the case. 4-2 decision in favor of JL</a:t>
            </a:r>
          </a:p>
        </p:txBody>
      </p:sp>
    </p:spTree>
    <p:extLst>
      <p:ext uri="{BB962C8B-B14F-4D97-AF65-F5344CB8AC3E}">
        <p14:creationId xmlns:p14="http://schemas.microsoft.com/office/powerpoint/2010/main" val="3818267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Certiorari is the name given to certain appellate proceedings for re-examination of actions of a trial court, or inferior appeals court.  </a:t>
            </a:r>
          </a:p>
          <a:p>
            <a:r>
              <a:rPr lang="en-US" sz="1200" b="1" i="0" kern="1200" dirty="0">
                <a:solidFill>
                  <a:schemeClr val="tx1"/>
                </a:solidFill>
                <a:effectLst/>
                <a:latin typeface="+mn-lt"/>
                <a:ea typeface="+mn-ea"/>
                <a:cs typeface="+mn-cs"/>
              </a:rPr>
              <a:t>Petition for Writ of Certiorari</a:t>
            </a:r>
            <a:r>
              <a:rPr lang="en-US" sz="1200" b="0" i="0" kern="1200" dirty="0">
                <a:solidFill>
                  <a:schemeClr val="tx1"/>
                </a:solidFill>
                <a:effectLst/>
                <a:latin typeface="+mn-lt"/>
                <a:ea typeface="+mn-ea"/>
                <a:cs typeface="+mn-cs"/>
              </a:rPr>
              <a:t>.  (informally called "Cert Petition.")  A document which a losing party files with the Supreme Court asking the Supreme Court to review the decision of a lower court.  It includes a list of the parties, a statement of the facts of the case, the legal questions presented for review, and arguments as to why the Court should grant the writ. It is not mandatory for the Court to accept. This is discretionary. </a:t>
            </a:r>
          </a:p>
          <a:p>
            <a:r>
              <a:rPr lang="en-US" sz="1200" b="1" i="0" kern="1200" dirty="0">
                <a:solidFill>
                  <a:schemeClr val="tx1"/>
                </a:solidFill>
                <a:effectLst/>
                <a:latin typeface="+mn-lt"/>
                <a:ea typeface="+mn-ea"/>
                <a:cs typeface="+mn-cs"/>
              </a:rPr>
              <a:t>Writ of Certiorari</a:t>
            </a:r>
            <a:r>
              <a:rPr lang="en-US" sz="1200" b="0" i="0" kern="1200" dirty="0">
                <a:solidFill>
                  <a:schemeClr val="tx1"/>
                </a:solidFill>
                <a:effectLst/>
                <a:latin typeface="+mn-lt"/>
                <a:ea typeface="+mn-ea"/>
                <a:cs typeface="+mn-cs"/>
              </a:rPr>
              <a:t>.  A decision by the Supreme Court to hear an appeal from a lower court.</a:t>
            </a:r>
          </a:p>
          <a:p>
            <a:r>
              <a:rPr lang="en-US" sz="1200" b="1" i="0" kern="1200" dirty="0">
                <a:solidFill>
                  <a:schemeClr val="tx1"/>
                </a:solidFill>
                <a:effectLst/>
                <a:latin typeface="+mn-lt"/>
                <a:ea typeface="+mn-ea"/>
                <a:cs typeface="+mn-cs"/>
              </a:rPr>
              <a:t>Cert. Denied</a:t>
            </a:r>
            <a:r>
              <a:rPr lang="en-US" sz="1200" b="0" i="0" kern="1200" dirty="0">
                <a:solidFill>
                  <a:schemeClr val="tx1"/>
                </a:solidFill>
                <a:effectLst/>
                <a:latin typeface="+mn-lt"/>
                <a:ea typeface="+mn-ea"/>
                <a:cs typeface="+mn-cs"/>
              </a:rPr>
              <a:t>.  The abbreviation used in legal citations to indicate that the Supreme Court denied a Petition for Writ of Certiorari in the case being cited.</a:t>
            </a:r>
          </a:p>
          <a:p>
            <a:endParaRPr lang="en-US" dirty="0"/>
          </a:p>
        </p:txBody>
      </p:sp>
      <p:sp>
        <p:nvSpPr>
          <p:cNvPr id="4" name="Slide Number Placeholder 3"/>
          <p:cNvSpPr>
            <a:spLocks noGrp="1"/>
          </p:cNvSpPr>
          <p:nvPr>
            <p:ph type="sldNum" sz="quarter" idx="10"/>
          </p:nvPr>
        </p:nvSpPr>
        <p:spPr/>
        <p:txBody>
          <a:bodyPr/>
          <a:lstStyle/>
          <a:p>
            <a:fld id="{0D67EEF8-B5B9-499A-B00A-39ACC5D3ED42}" type="slidenum">
              <a:rPr lang="en-US" smtClean="0"/>
              <a:pPr/>
              <a:t>19</a:t>
            </a:fld>
            <a:endParaRPr lang="en-US" dirty="0"/>
          </a:p>
        </p:txBody>
      </p:sp>
    </p:spTree>
    <p:extLst>
      <p:ext uri="{BB962C8B-B14F-4D97-AF65-F5344CB8AC3E}">
        <p14:creationId xmlns:p14="http://schemas.microsoft.com/office/powerpoint/2010/main" val="795791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09" eaLnBrk="0" hangingPunct="0">
              <a:defRPr>
                <a:solidFill>
                  <a:schemeClr val="tx1"/>
                </a:solidFill>
                <a:latin typeface="Arial" charset="0"/>
              </a:defRPr>
            </a:lvl1pPr>
            <a:lvl2pPr marL="735298" indent="-282807" defTabSz="914409" eaLnBrk="0" hangingPunct="0">
              <a:defRPr>
                <a:solidFill>
                  <a:schemeClr val="tx1"/>
                </a:solidFill>
                <a:latin typeface="Arial" charset="0"/>
              </a:defRPr>
            </a:lvl2pPr>
            <a:lvl3pPr marL="1131227" indent="-226245" defTabSz="914409" eaLnBrk="0" hangingPunct="0">
              <a:defRPr>
                <a:solidFill>
                  <a:schemeClr val="tx1"/>
                </a:solidFill>
                <a:latin typeface="Arial" charset="0"/>
              </a:defRPr>
            </a:lvl3pPr>
            <a:lvl4pPr marL="1583718" indent="-226245" defTabSz="914409" eaLnBrk="0" hangingPunct="0">
              <a:defRPr>
                <a:solidFill>
                  <a:schemeClr val="tx1"/>
                </a:solidFill>
                <a:latin typeface="Arial" charset="0"/>
              </a:defRPr>
            </a:lvl4pPr>
            <a:lvl5pPr marL="2036209" indent="-226245" defTabSz="914409" eaLnBrk="0" hangingPunct="0">
              <a:defRPr>
                <a:solidFill>
                  <a:schemeClr val="tx1"/>
                </a:solidFill>
                <a:latin typeface="Arial" charset="0"/>
              </a:defRPr>
            </a:lvl5pPr>
            <a:lvl6pPr marL="2488700" indent="-226245" defTabSz="914409" eaLnBrk="0" fontAlgn="base" hangingPunct="0">
              <a:spcBef>
                <a:spcPct val="0"/>
              </a:spcBef>
              <a:spcAft>
                <a:spcPct val="0"/>
              </a:spcAft>
              <a:defRPr>
                <a:solidFill>
                  <a:schemeClr val="tx1"/>
                </a:solidFill>
                <a:latin typeface="Arial" charset="0"/>
              </a:defRPr>
            </a:lvl6pPr>
            <a:lvl7pPr marL="2941190" indent="-226245" defTabSz="914409" eaLnBrk="0" fontAlgn="base" hangingPunct="0">
              <a:spcBef>
                <a:spcPct val="0"/>
              </a:spcBef>
              <a:spcAft>
                <a:spcPct val="0"/>
              </a:spcAft>
              <a:defRPr>
                <a:solidFill>
                  <a:schemeClr val="tx1"/>
                </a:solidFill>
                <a:latin typeface="Arial" charset="0"/>
              </a:defRPr>
            </a:lvl7pPr>
            <a:lvl8pPr marL="3393681" indent="-226245" defTabSz="914409" eaLnBrk="0" fontAlgn="base" hangingPunct="0">
              <a:spcBef>
                <a:spcPct val="0"/>
              </a:spcBef>
              <a:spcAft>
                <a:spcPct val="0"/>
              </a:spcAft>
              <a:defRPr>
                <a:solidFill>
                  <a:schemeClr val="tx1"/>
                </a:solidFill>
                <a:latin typeface="Arial" charset="0"/>
              </a:defRPr>
            </a:lvl8pPr>
            <a:lvl9pPr marL="3846172" indent="-226245" defTabSz="914409" eaLnBrk="0" fontAlgn="base" hangingPunct="0">
              <a:spcBef>
                <a:spcPct val="0"/>
              </a:spcBef>
              <a:spcAft>
                <a:spcPct val="0"/>
              </a:spcAft>
              <a:defRPr>
                <a:solidFill>
                  <a:schemeClr val="tx1"/>
                </a:solidFill>
                <a:latin typeface="Arial" charset="0"/>
              </a:defRPr>
            </a:lvl9pPr>
          </a:lstStyle>
          <a:p>
            <a:pPr eaLnBrk="1" hangingPunct="1"/>
            <a:fld id="{E0D384D9-769A-43D9-86A7-FEF796BBEECD}" type="slidenum">
              <a:rPr lang="en-US" altLang="en-US" smtClean="0"/>
              <a:pPr eaLnBrk="1" hangingPunct="1"/>
              <a:t>20</a:t>
            </a:fld>
            <a:endParaRPr lang="en-US" alt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2956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09" eaLnBrk="0" hangingPunct="0">
              <a:defRPr>
                <a:solidFill>
                  <a:schemeClr val="tx1"/>
                </a:solidFill>
                <a:latin typeface="Arial" charset="0"/>
              </a:defRPr>
            </a:lvl1pPr>
            <a:lvl2pPr marL="735298" indent="-282807" defTabSz="914409" eaLnBrk="0" hangingPunct="0">
              <a:defRPr>
                <a:solidFill>
                  <a:schemeClr val="tx1"/>
                </a:solidFill>
                <a:latin typeface="Arial" charset="0"/>
              </a:defRPr>
            </a:lvl2pPr>
            <a:lvl3pPr marL="1131227" indent="-226245" defTabSz="914409" eaLnBrk="0" hangingPunct="0">
              <a:defRPr>
                <a:solidFill>
                  <a:schemeClr val="tx1"/>
                </a:solidFill>
                <a:latin typeface="Arial" charset="0"/>
              </a:defRPr>
            </a:lvl3pPr>
            <a:lvl4pPr marL="1583718" indent="-226245" defTabSz="914409" eaLnBrk="0" hangingPunct="0">
              <a:defRPr>
                <a:solidFill>
                  <a:schemeClr val="tx1"/>
                </a:solidFill>
                <a:latin typeface="Arial" charset="0"/>
              </a:defRPr>
            </a:lvl4pPr>
            <a:lvl5pPr marL="2036209" indent="-226245" defTabSz="914409" eaLnBrk="0" hangingPunct="0">
              <a:defRPr>
                <a:solidFill>
                  <a:schemeClr val="tx1"/>
                </a:solidFill>
                <a:latin typeface="Arial" charset="0"/>
              </a:defRPr>
            </a:lvl5pPr>
            <a:lvl6pPr marL="2488700" indent="-226245" defTabSz="914409" eaLnBrk="0" fontAlgn="base" hangingPunct="0">
              <a:spcBef>
                <a:spcPct val="0"/>
              </a:spcBef>
              <a:spcAft>
                <a:spcPct val="0"/>
              </a:spcAft>
              <a:defRPr>
                <a:solidFill>
                  <a:schemeClr val="tx1"/>
                </a:solidFill>
                <a:latin typeface="Arial" charset="0"/>
              </a:defRPr>
            </a:lvl6pPr>
            <a:lvl7pPr marL="2941190" indent="-226245" defTabSz="914409" eaLnBrk="0" fontAlgn="base" hangingPunct="0">
              <a:spcBef>
                <a:spcPct val="0"/>
              </a:spcBef>
              <a:spcAft>
                <a:spcPct val="0"/>
              </a:spcAft>
              <a:defRPr>
                <a:solidFill>
                  <a:schemeClr val="tx1"/>
                </a:solidFill>
                <a:latin typeface="Arial" charset="0"/>
              </a:defRPr>
            </a:lvl7pPr>
            <a:lvl8pPr marL="3393681" indent="-226245" defTabSz="914409" eaLnBrk="0" fontAlgn="base" hangingPunct="0">
              <a:spcBef>
                <a:spcPct val="0"/>
              </a:spcBef>
              <a:spcAft>
                <a:spcPct val="0"/>
              </a:spcAft>
              <a:defRPr>
                <a:solidFill>
                  <a:schemeClr val="tx1"/>
                </a:solidFill>
                <a:latin typeface="Arial" charset="0"/>
              </a:defRPr>
            </a:lvl8pPr>
            <a:lvl9pPr marL="3846172" indent="-226245" defTabSz="914409" eaLnBrk="0" fontAlgn="base" hangingPunct="0">
              <a:spcBef>
                <a:spcPct val="0"/>
              </a:spcBef>
              <a:spcAft>
                <a:spcPct val="0"/>
              </a:spcAft>
              <a:defRPr>
                <a:solidFill>
                  <a:schemeClr val="tx1"/>
                </a:solidFill>
                <a:latin typeface="Arial" charset="0"/>
              </a:defRPr>
            </a:lvl9pPr>
          </a:lstStyle>
          <a:p>
            <a:pPr eaLnBrk="1" hangingPunct="1"/>
            <a:fld id="{5CE9A76C-77DF-47E5-BED3-5F40F8F6D729}" type="slidenum">
              <a:rPr lang="en-US" altLang="en-US" smtClean="0"/>
              <a:pPr eaLnBrk="1" hangingPunct="1"/>
              <a:t>2</a:t>
            </a:fld>
            <a:endParaRPr lang="en-US" alt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7620481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09" eaLnBrk="0" hangingPunct="0">
              <a:defRPr>
                <a:solidFill>
                  <a:schemeClr val="tx1"/>
                </a:solidFill>
                <a:latin typeface="Arial" charset="0"/>
              </a:defRPr>
            </a:lvl1pPr>
            <a:lvl2pPr marL="735298" indent="-282807" defTabSz="914409" eaLnBrk="0" hangingPunct="0">
              <a:defRPr>
                <a:solidFill>
                  <a:schemeClr val="tx1"/>
                </a:solidFill>
                <a:latin typeface="Arial" charset="0"/>
              </a:defRPr>
            </a:lvl2pPr>
            <a:lvl3pPr marL="1131227" indent="-226245" defTabSz="914409" eaLnBrk="0" hangingPunct="0">
              <a:defRPr>
                <a:solidFill>
                  <a:schemeClr val="tx1"/>
                </a:solidFill>
                <a:latin typeface="Arial" charset="0"/>
              </a:defRPr>
            </a:lvl3pPr>
            <a:lvl4pPr marL="1583718" indent="-226245" defTabSz="914409" eaLnBrk="0" hangingPunct="0">
              <a:defRPr>
                <a:solidFill>
                  <a:schemeClr val="tx1"/>
                </a:solidFill>
                <a:latin typeface="Arial" charset="0"/>
              </a:defRPr>
            </a:lvl4pPr>
            <a:lvl5pPr marL="2036209" indent="-226245" defTabSz="914409" eaLnBrk="0" hangingPunct="0">
              <a:defRPr>
                <a:solidFill>
                  <a:schemeClr val="tx1"/>
                </a:solidFill>
                <a:latin typeface="Arial" charset="0"/>
              </a:defRPr>
            </a:lvl5pPr>
            <a:lvl6pPr marL="2488700" indent="-226245" defTabSz="914409" eaLnBrk="0" fontAlgn="base" hangingPunct="0">
              <a:spcBef>
                <a:spcPct val="0"/>
              </a:spcBef>
              <a:spcAft>
                <a:spcPct val="0"/>
              </a:spcAft>
              <a:defRPr>
                <a:solidFill>
                  <a:schemeClr val="tx1"/>
                </a:solidFill>
                <a:latin typeface="Arial" charset="0"/>
              </a:defRPr>
            </a:lvl6pPr>
            <a:lvl7pPr marL="2941190" indent="-226245" defTabSz="914409" eaLnBrk="0" fontAlgn="base" hangingPunct="0">
              <a:spcBef>
                <a:spcPct val="0"/>
              </a:spcBef>
              <a:spcAft>
                <a:spcPct val="0"/>
              </a:spcAft>
              <a:defRPr>
                <a:solidFill>
                  <a:schemeClr val="tx1"/>
                </a:solidFill>
                <a:latin typeface="Arial" charset="0"/>
              </a:defRPr>
            </a:lvl7pPr>
            <a:lvl8pPr marL="3393681" indent="-226245" defTabSz="914409" eaLnBrk="0" fontAlgn="base" hangingPunct="0">
              <a:spcBef>
                <a:spcPct val="0"/>
              </a:spcBef>
              <a:spcAft>
                <a:spcPct val="0"/>
              </a:spcAft>
              <a:defRPr>
                <a:solidFill>
                  <a:schemeClr val="tx1"/>
                </a:solidFill>
                <a:latin typeface="Arial" charset="0"/>
              </a:defRPr>
            </a:lvl8pPr>
            <a:lvl9pPr marL="3846172" indent="-226245" defTabSz="914409" eaLnBrk="0" fontAlgn="base" hangingPunct="0">
              <a:spcBef>
                <a:spcPct val="0"/>
              </a:spcBef>
              <a:spcAft>
                <a:spcPct val="0"/>
              </a:spcAft>
              <a:defRPr>
                <a:solidFill>
                  <a:schemeClr val="tx1"/>
                </a:solidFill>
                <a:latin typeface="Arial" charset="0"/>
              </a:defRPr>
            </a:lvl9pPr>
          </a:lstStyle>
          <a:p>
            <a:pPr eaLnBrk="1" hangingPunct="1"/>
            <a:fld id="{57F59AB1-5103-4E98-9755-6B23680E1709}" type="slidenum">
              <a:rPr lang="en-US" altLang="en-US" smtClean="0"/>
              <a:pPr eaLnBrk="1" hangingPunct="1"/>
              <a:t>21</a:t>
            </a:fld>
            <a:endParaRPr lang="en-US" alt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0887845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09" eaLnBrk="0" hangingPunct="0">
              <a:defRPr>
                <a:solidFill>
                  <a:schemeClr val="tx1"/>
                </a:solidFill>
                <a:latin typeface="Arial" charset="0"/>
              </a:defRPr>
            </a:lvl1pPr>
            <a:lvl2pPr marL="735298" indent="-282807" defTabSz="914409" eaLnBrk="0" hangingPunct="0">
              <a:defRPr>
                <a:solidFill>
                  <a:schemeClr val="tx1"/>
                </a:solidFill>
                <a:latin typeface="Arial" charset="0"/>
              </a:defRPr>
            </a:lvl2pPr>
            <a:lvl3pPr marL="1131227" indent="-226245" defTabSz="914409" eaLnBrk="0" hangingPunct="0">
              <a:defRPr>
                <a:solidFill>
                  <a:schemeClr val="tx1"/>
                </a:solidFill>
                <a:latin typeface="Arial" charset="0"/>
              </a:defRPr>
            </a:lvl3pPr>
            <a:lvl4pPr marL="1583718" indent="-226245" defTabSz="914409" eaLnBrk="0" hangingPunct="0">
              <a:defRPr>
                <a:solidFill>
                  <a:schemeClr val="tx1"/>
                </a:solidFill>
                <a:latin typeface="Arial" charset="0"/>
              </a:defRPr>
            </a:lvl4pPr>
            <a:lvl5pPr marL="2036209" indent="-226245" defTabSz="914409" eaLnBrk="0" hangingPunct="0">
              <a:defRPr>
                <a:solidFill>
                  <a:schemeClr val="tx1"/>
                </a:solidFill>
                <a:latin typeface="Arial" charset="0"/>
              </a:defRPr>
            </a:lvl5pPr>
            <a:lvl6pPr marL="2488700" indent="-226245" defTabSz="914409" eaLnBrk="0" fontAlgn="base" hangingPunct="0">
              <a:spcBef>
                <a:spcPct val="0"/>
              </a:spcBef>
              <a:spcAft>
                <a:spcPct val="0"/>
              </a:spcAft>
              <a:defRPr>
                <a:solidFill>
                  <a:schemeClr val="tx1"/>
                </a:solidFill>
                <a:latin typeface="Arial" charset="0"/>
              </a:defRPr>
            </a:lvl6pPr>
            <a:lvl7pPr marL="2941190" indent="-226245" defTabSz="914409" eaLnBrk="0" fontAlgn="base" hangingPunct="0">
              <a:spcBef>
                <a:spcPct val="0"/>
              </a:spcBef>
              <a:spcAft>
                <a:spcPct val="0"/>
              </a:spcAft>
              <a:defRPr>
                <a:solidFill>
                  <a:schemeClr val="tx1"/>
                </a:solidFill>
                <a:latin typeface="Arial" charset="0"/>
              </a:defRPr>
            </a:lvl7pPr>
            <a:lvl8pPr marL="3393681" indent="-226245" defTabSz="914409" eaLnBrk="0" fontAlgn="base" hangingPunct="0">
              <a:spcBef>
                <a:spcPct val="0"/>
              </a:spcBef>
              <a:spcAft>
                <a:spcPct val="0"/>
              </a:spcAft>
              <a:defRPr>
                <a:solidFill>
                  <a:schemeClr val="tx1"/>
                </a:solidFill>
                <a:latin typeface="Arial" charset="0"/>
              </a:defRPr>
            </a:lvl8pPr>
            <a:lvl9pPr marL="3846172" indent="-226245" defTabSz="914409" eaLnBrk="0" fontAlgn="base" hangingPunct="0">
              <a:spcBef>
                <a:spcPct val="0"/>
              </a:spcBef>
              <a:spcAft>
                <a:spcPct val="0"/>
              </a:spcAft>
              <a:defRPr>
                <a:solidFill>
                  <a:schemeClr val="tx1"/>
                </a:solidFill>
                <a:latin typeface="Arial" charset="0"/>
              </a:defRPr>
            </a:lvl9pPr>
          </a:lstStyle>
          <a:p>
            <a:pPr eaLnBrk="1" hangingPunct="1"/>
            <a:fld id="{2094A37B-1DD9-4696-AD36-977A1958B823}" type="slidenum">
              <a:rPr lang="en-US" altLang="en-US" smtClean="0"/>
              <a:pPr eaLnBrk="1" hangingPunct="1"/>
              <a:t>22</a:t>
            </a:fld>
            <a:endParaRPr lang="en-US" alt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225035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09" eaLnBrk="0" hangingPunct="0">
              <a:defRPr>
                <a:solidFill>
                  <a:schemeClr val="tx1"/>
                </a:solidFill>
                <a:latin typeface="Arial" charset="0"/>
              </a:defRPr>
            </a:lvl1pPr>
            <a:lvl2pPr marL="735298" indent="-282807" defTabSz="914409" eaLnBrk="0" hangingPunct="0">
              <a:defRPr>
                <a:solidFill>
                  <a:schemeClr val="tx1"/>
                </a:solidFill>
                <a:latin typeface="Arial" charset="0"/>
              </a:defRPr>
            </a:lvl2pPr>
            <a:lvl3pPr marL="1131227" indent="-226245" defTabSz="914409" eaLnBrk="0" hangingPunct="0">
              <a:defRPr>
                <a:solidFill>
                  <a:schemeClr val="tx1"/>
                </a:solidFill>
                <a:latin typeface="Arial" charset="0"/>
              </a:defRPr>
            </a:lvl3pPr>
            <a:lvl4pPr marL="1583718" indent="-226245" defTabSz="914409" eaLnBrk="0" hangingPunct="0">
              <a:defRPr>
                <a:solidFill>
                  <a:schemeClr val="tx1"/>
                </a:solidFill>
                <a:latin typeface="Arial" charset="0"/>
              </a:defRPr>
            </a:lvl4pPr>
            <a:lvl5pPr marL="2036209" indent="-226245" defTabSz="914409" eaLnBrk="0" hangingPunct="0">
              <a:defRPr>
                <a:solidFill>
                  <a:schemeClr val="tx1"/>
                </a:solidFill>
                <a:latin typeface="Arial" charset="0"/>
              </a:defRPr>
            </a:lvl5pPr>
            <a:lvl6pPr marL="2488700" indent="-226245" defTabSz="914409" eaLnBrk="0" fontAlgn="base" hangingPunct="0">
              <a:spcBef>
                <a:spcPct val="0"/>
              </a:spcBef>
              <a:spcAft>
                <a:spcPct val="0"/>
              </a:spcAft>
              <a:defRPr>
                <a:solidFill>
                  <a:schemeClr val="tx1"/>
                </a:solidFill>
                <a:latin typeface="Arial" charset="0"/>
              </a:defRPr>
            </a:lvl6pPr>
            <a:lvl7pPr marL="2941190" indent="-226245" defTabSz="914409" eaLnBrk="0" fontAlgn="base" hangingPunct="0">
              <a:spcBef>
                <a:spcPct val="0"/>
              </a:spcBef>
              <a:spcAft>
                <a:spcPct val="0"/>
              </a:spcAft>
              <a:defRPr>
                <a:solidFill>
                  <a:schemeClr val="tx1"/>
                </a:solidFill>
                <a:latin typeface="Arial" charset="0"/>
              </a:defRPr>
            </a:lvl7pPr>
            <a:lvl8pPr marL="3393681" indent="-226245" defTabSz="914409" eaLnBrk="0" fontAlgn="base" hangingPunct="0">
              <a:spcBef>
                <a:spcPct val="0"/>
              </a:spcBef>
              <a:spcAft>
                <a:spcPct val="0"/>
              </a:spcAft>
              <a:defRPr>
                <a:solidFill>
                  <a:schemeClr val="tx1"/>
                </a:solidFill>
                <a:latin typeface="Arial" charset="0"/>
              </a:defRPr>
            </a:lvl8pPr>
            <a:lvl9pPr marL="3846172" indent="-226245" defTabSz="914409" eaLnBrk="0" fontAlgn="base" hangingPunct="0">
              <a:spcBef>
                <a:spcPct val="0"/>
              </a:spcBef>
              <a:spcAft>
                <a:spcPct val="0"/>
              </a:spcAft>
              <a:defRPr>
                <a:solidFill>
                  <a:schemeClr val="tx1"/>
                </a:solidFill>
                <a:latin typeface="Arial" charset="0"/>
              </a:defRPr>
            </a:lvl9pPr>
          </a:lstStyle>
          <a:p>
            <a:pPr eaLnBrk="1" hangingPunct="1"/>
            <a:fld id="{22A97A53-B157-4B81-AEA5-DB09BC293B66}" type="slidenum">
              <a:rPr lang="en-US" altLang="en-US" smtClean="0"/>
              <a:pPr eaLnBrk="1" hangingPunct="1"/>
              <a:t>23</a:t>
            </a:fld>
            <a:endParaRPr lang="en-US" alt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6655611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09" eaLnBrk="0" hangingPunct="0">
              <a:defRPr>
                <a:solidFill>
                  <a:schemeClr val="tx1"/>
                </a:solidFill>
                <a:latin typeface="Arial" charset="0"/>
              </a:defRPr>
            </a:lvl1pPr>
            <a:lvl2pPr marL="735298" indent="-282807" defTabSz="914409" eaLnBrk="0" hangingPunct="0">
              <a:defRPr>
                <a:solidFill>
                  <a:schemeClr val="tx1"/>
                </a:solidFill>
                <a:latin typeface="Arial" charset="0"/>
              </a:defRPr>
            </a:lvl2pPr>
            <a:lvl3pPr marL="1131227" indent="-226245" defTabSz="914409" eaLnBrk="0" hangingPunct="0">
              <a:defRPr>
                <a:solidFill>
                  <a:schemeClr val="tx1"/>
                </a:solidFill>
                <a:latin typeface="Arial" charset="0"/>
              </a:defRPr>
            </a:lvl3pPr>
            <a:lvl4pPr marL="1583718" indent="-226245" defTabSz="914409" eaLnBrk="0" hangingPunct="0">
              <a:defRPr>
                <a:solidFill>
                  <a:schemeClr val="tx1"/>
                </a:solidFill>
                <a:latin typeface="Arial" charset="0"/>
              </a:defRPr>
            </a:lvl4pPr>
            <a:lvl5pPr marL="2036209" indent="-226245" defTabSz="914409" eaLnBrk="0" hangingPunct="0">
              <a:defRPr>
                <a:solidFill>
                  <a:schemeClr val="tx1"/>
                </a:solidFill>
                <a:latin typeface="Arial" charset="0"/>
              </a:defRPr>
            </a:lvl5pPr>
            <a:lvl6pPr marL="2488700" indent="-226245" defTabSz="914409" eaLnBrk="0" fontAlgn="base" hangingPunct="0">
              <a:spcBef>
                <a:spcPct val="0"/>
              </a:spcBef>
              <a:spcAft>
                <a:spcPct val="0"/>
              </a:spcAft>
              <a:defRPr>
                <a:solidFill>
                  <a:schemeClr val="tx1"/>
                </a:solidFill>
                <a:latin typeface="Arial" charset="0"/>
              </a:defRPr>
            </a:lvl6pPr>
            <a:lvl7pPr marL="2941190" indent="-226245" defTabSz="914409" eaLnBrk="0" fontAlgn="base" hangingPunct="0">
              <a:spcBef>
                <a:spcPct val="0"/>
              </a:spcBef>
              <a:spcAft>
                <a:spcPct val="0"/>
              </a:spcAft>
              <a:defRPr>
                <a:solidFill>
                  <a:schemeClr val="tx1"/>
                </a:solidFill>
                <a:latin typeface="Arial" charset="0"/>
              </a:defRPr>
            </a:lvl7pPr>
            <a:lvl8pPr marL="3393681" indent="-226245" defTabSz="914409" eaLnBrk="0" fontAlgn="base" hangingPunct="0">
              <a:spcBef>
                <a:spcPct val="0"/>
              </a:spcBef>
              <a:spcAft>
                <a:spcPct val="0"/>
              </a:spcAft>
              <a:defRPr>
                <a:solidFill>
                  <a:schemeClr val="tx1"/>
                </a:solidFill>
                <a:latin typeface="Arial" charset="0"/>
              </a:defRPr>
            </a:lvl8pPr>
            <a:lvl9pPr marL="3846172" indent="-226245" defTabSz="914409" eaLnBrk="0" fontAlgn="base" hangingPunct="0">
              <a:spcBef>
                <a:spcPct val="0"/>
              </a:spcBef>
              <a:spcAft>
                <a:spcPct val="0"/>
              </a:spcAft>
              <a:defRPr>
                <a:solidFill>
                  <a:schemeClr val="tx1"/>
                </a:solidFill>
                <a:latin typeface="Arial" charset="0"/>
              </a:defRPr>
            </a:lvl9pPr>
          </a:lstStyle>
          <a:p>
            <a:pPr eaLnBrk="1" hangingPunct="1"/>
            <a:fld id="{57F59AB1-5103-4E98-9755-6B23680E1709}" type="slidenum">
              <a:rPr lang="en-US" altLang="en-US" smtClean="0"/>
              <a:pPr eaLnBrk="1" hangingPunct="1"/>
              <a:t>24</a:t>
            </a:fld>
            <a:endParaRPr lang="en-US" alt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2368811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09" eaLnBrk="0" hangingPunct="0">
              <a:defRPr>
                <a:solidFill>
                  <a:schemeClr val="tx1"/>
                </a:solidFill>
                <a:latin typeface="Arial" charset="0"/>
              </a:defRPr>
            </a:lvl1pPr>
            <a:lvl2pPr marL="735298" indent="-282807" defTabSz="914409" eaLnBrk="0" hangingPunct="0">
              <a:defRPr>
                <a:solidFill>
                  <a:schemeClr val="tx1"/>
                </a:solidFill>
                <a:latin typeface="Arial" charset="0"/>
              </a:defRPr>
            </a:lvl2pPr>
            <a:lvl3pPr marL="1131227" indent="-226245" defTabSz="914409" eaLnBrk="0" hangingPunct="0">
              <a:defRPr>
                <a:solidFill>
                  <a:schemeClr val="tx1"/>
                </a:solidFill>
                <a:latin typeface="Arial" charset="0"/>
              </a:defRPr>
            </a:lvl3pPr>
            <a:lvl4pPr marL="1583718" indent="-226245" defTabSz="914409" eaLnBrk="0" hangingPunct="0">
              <a:defRPr>
                <a:solidFill>
                  <a:schemeClr val="tx1"/>
                </a:solidFill>
                <a:latin typeface="Arial" charset="0"/>
              </a:defRPr>
            </a:lvl4pPr>
            <a:lvl5pPr marL="2036209" indent="-226245" defTabSz="914409" eaLnBrk="0" hangingPunct="0">
              <a:defRPr>
                <a:solidFill>
                  <a:schemeClr val="tx1"/>
                </a:solidFill>
                <a:latin typeface="Arial" charset="0"/>
              </a:defRPr>
            </a:lvl5pPr>
            <a:lvl6pPr marL="2488700" indent="-226245" defTabSz="914409" eaLnBrk="0" fontAlgn="base" hangingPunct="0">
              <a:spcBef>
                <a:spcPct val="0"/>
              </a:spcBef>
              <a:spcAft>
                <a:spcPct val="0"/>
              </a:spcAft>
              <a:defRPr>
                <a:solidFill>
                  <a:schemeClr val="tx1"/>
                </a:solidFill>
                <a:latin typeface="Arial" charset="0"/>
              </a:defRPr>
            </a:lvl6pPr>
            <a:lvl7pPr marL="2941190" indent="-226245" defTabSz="914409" eaLnBrk="0" fontAlgn="base" hangingPunct="0">
              <a:spcBef>
                <a:spcPct val="0"/>
              </a:spcBef>
              <a:spcAft>
                <a:spcPct val="0"/>
              </a:spcAft>
              <a:defRPr>
                <a:solidFill>
                  <a:schemeClr val="tx1"/>
                </a:solidFill>
                <a:latin typeface="Arial" charset="0"/>
              </a:defRPr>
            </a:lvl7pPr>
            <a:lvl8pPr marL="3393681" indent="-226245" defTabSz="914409" eaLnBrk="0" fontAlgn="base" hangingPunct="0">
              <a:spcBef>
                <a:spcPct val="0"/>
              </a:spcBef>
              <a:spcAft>
                <a:spcPct val="0"/>
              </a:spcAft>
              <a:defRPr>
                <a:solidFill>
                  <a:schemeClr val="tx1"/>
                </a:solidFill>
                <a:latin typeface="Arial" charset="0"/>
              </a:defRPr>
            </a:lvl8pPr>
            <a:lvl9pPr marL="3846172" indent="-226245" defTabSz="914409" eaLnBrk="0" fontAlgn="base" hangingPunct="0">
              <a:spcBef>
                <a:spcPct val="0"/>
              </a:spcBef>
              <a:spcAft>
                <a:spcPct val="0"/>
              </a:spcAft>
              <a:defRPr>
                <a:solidFill>
                  <a:schemeClr val="tx1"/>
                </a:solidFill>
                <a:latin typeface="Arial" charset="0"/>
              </a:defRPr>
            </a:lvl9pPr>
          </a:lstStyle>
          <a:p>
            <a:pPr eaLnBrk="1" hangingPunct="1"/>
            <a:fld id="{40BB26A1-4DFB-4DCB-81DD-7F195A917604}" type="slidenum">
              <a:rPr lang="en-US" altLang="en-US" smtClean="0"/>
              <a:pPr eaLnBrk="1" hangingPunct="1"/>
              <a:t>25</a:t>
            </a:fld>
            <a:endParaRPr lang="en-US" alt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9521083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09" eaLnBrk="0" hangingPunct="0">
              <a:defRPr>
                <a:solidFill>
                  <a:schemeClr val="tx1"/>
                </a:solidFill>
                <a:latin typeface="Arial" charset="0"/>
              </a:defRPr>
            </a:lvl1pPr>
            <a:lvl2pPr marL="735298" indent="-282807" defTabSz="914409" eaLnBrk="0" hangingPunct="0">
              <a:defRPr>
                <a:solidFill>
                  <a:schemeClr val="tx1"/>
                </a:solidFill>
                <a:latin typeface="Arial" charset="0"/>
              </a:defRPr>
            </a:lvl2pPr>
            <a:lvl3pPr marL="1131227" indent="-226245" defTabSz="914409" eaLnBrk="0" hangingPunct="0">
              <a:defRPr>
                <a:solidFill>
                  <a:schemeClr val="tx1"/>
                </a:solidFill>
                <a:latin typeface="Arial" charset="0"/>
              </a:defRPr>
            </a:lvl3pPr>
            <a:lvl4pPr marL="1583718" indent="-226245" defTabSz="914409" eaLnBrk="0" hangingPunct="0">
              <a:defRPr>
                <a:solidFill>
                  <a:schemeClr val="tx1"/>
                </a:solidFill>
                <a:latin typeface="Arial" charset="0"/>
              </a:defRPr>
            </a:lvl4pPr>
            <a:lvl5pPr marL="2036209" indent="-226245" defTabSz="914409" eaLnBrk="0" hangingPunct="0">
              <a:defRPr>
                <a:solidFill>
                  <a:schemeClr val="tx1"/>
                </a:solidFill>
                <a:latin typeface="Arial" charset="0"/>
              </a:defRPr>
            </a:lvl5pPr>
            <a:lvl6pPr marL="2488700" indent="-226245" defTabSz="914409" eaLnBrk="0" fontAlgn="base" hangingPunct="0">
              <a:spcBef>
                <a:spcPct val="0"/>
              </a:spcBef>
              <a:spcAft>
                <a:spcPct val="0"/>
              </a:spcAft>
              <a:defRPr>
                <a:solidFill>
                  <a:schemeClr val="tx1"/>
                </a:solidFill>
                <a:latin typeface="Arial" charset="0"/>
              </a:defRPr>
            </a:lvl6pPr>
            <a:lvl7pPr marL="2941190" indent="-226245" defTabSz="914409" eaLnBrk="0" fontAlgn="base" hangingPunct="0">
              <a:spcBef>
                <a:spcPct val="0"/>
              </a:spcBef>
              <a:spcAft>
                <a:spcPct val="0"/>
              </a:spcAft>
              <a:defRPr>
                <a:solidFill>
                  <a:schemeClr val="tx1"/>
                </a:solidFill>
                <a:latin typeface="Arial" charset="0"/>
              </a:defRPr>
            </a:lvl7pPr>
            <a:lvl8pPr marL="3393681" indent="-226245" defTabSz="914409" eaLnBrk="0" fontAlgn="base" hangingPunct="0">
              <a:spcBef>
                <a:spcPct val="0"/>
              </a:spcBef>
              <a:spcAft>
                <a:spcPct val="0"/>
              </a:spcAft>
              <a:defRPr>
                <a:solidFill>
                  <a:schemeClr val="tx1"/>
                </a:solidFill>
                <a:latin typeface="Arial" charset="0"/>
              </a:defRPr>
            </a:lvl8pPr>
            <a:lvl9pPr marL="3846172" indent="-226245" defTabSz="914409" eaLnBrk="0" fontAlgn="base" hangingPunct="0">
              <a:spcBef>
                <a:spcPct val="0"/>
              </a:spcBef>
              <a:spcAft>
                <a:spcPct val="0"/>
              </a:spcAft>
              <a:defRPr>
                <a:solidFill>
                  <a:schemeClr val="tx1"/>
                </a:solidFill>
                <a:latin typeface="Arial" charset="0"/>
              </a:defRPr>
            </a:lvl9pPr>
          </a:lstStyle>
          <a:p>
            <a:pPr eaLnBrk="1" hangingPunct="1"/>
            <a:fld id="{DCF0363B-B8A3-4E90-B6AB-4CCB558E3131}" type="slidenum">
              <a:rPr lang="en-US" altLang="en-US" smtClean="0"/>
              <a:pPr eaLnBrk="1" hangingPunct="1"/>
              <a:t>26</a:t>
            </a:fld>
            <a:endParaRPr lang="en-US" alt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6673506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09" eaLnBrk="0" hangingPunct="0">
              <a:defRPr>
                <a:solidFill>
                  <a:schemeClr val="tx1"/>
                </a:solidFill>
                <a:latin typeface="Arial" charset="0"/>
              </a:defRPr>
            </a:lvl1pPr>
            <a:lvl2pPr marL="735298" indent="-282807" defTabSz="914409" eaLnBrk="0" hangingPunct="0">
              <a:defRPr>
                <a:solidFill>
                  <a:schemeClr val="tx1"/>
                </a:solidFill>
                <a:latin typeface="Arial" charset="0"/>
              </a:defRPr>
            </a:lvl2pPr>
            <a:lvl3pPr marL="1131227" indent="-226245" defTabSz="914409" eaLnBrk="0" hangingPunct="0">
              <a:defRPr>
                <a:solidFill>
                  <a:schemeClr val="tx1"/>
                </a:solidFill>
                <a:latin typeface="Arial" charset="0"/>
              </a:defRPr>
            </a:lvl3pPr>
            <a:lvl4pPr marL="1583718" indent="-226245" defTabSz="914409" eaLnBrk="0" hangingPunct="0">
              <a:defRPr>
                <a:solidFill>
                  <a:schemeClr val="tx1"/>
                </a:solidFill>
                <a:latin typeface="Arial" charset="0"/>
              </a:defRPr>
            </a:lvl4pPr>
            <a:lvl5pPr marL="2036209" indent="-226245" defTabSz="914409" eaLnBrk="0" hangingPunct="0">
              <a:defRPr>
                <a:solidFill>
                  <a:schemeClr val="tx1"/>
                </a:solidFill>
                <a:latin typeface="Arial" charset="0"/>
              </a:defRPr>
            </a:lvl5pPr>
            <a:lvl6pPr marL="2488700" indent="-226245" defTabSz="914409" eaLnBrk="0" fontAlgn="base" hangingPunct="0">
              <a:spcBef>
                <a:spcPct val="0"/>
              </a:spcBef>
              <a:spcAft>
                <a:spcPct val="0"/>
              </a:spcAft>
              <a:defRPr>
                <a:solidFill>
                  <a:schemeClr val="tx1"/>
                </a:solidFill>
                <a:latin typeface="Arial" charset="0"/>
              </a:defRPr>
            </a:lvl6pPr>
            <a:lvl7pPr marL="2941190" indent="-226245" defTabSz="914409" eaLnBrk="0" fontAlgn="base" hangingPunct="0">
              <a:spcBef>
                <a:spcPct val="0"/>
              </a:spcBef>
              <a:spcAft>
                <a:spcPct val="0"/>
              </a:spcAft>
              <a:defRPr>
                <a:solidFill>
                  <a:schemeClr val="tx1"/>
                </a:solidFill>
                <a:latin typeface="Arial" charset="0"/>
              </a:defRPr>
            </a:lvl7pPr>
            <a:lvl8pPr marL="3393681" indent="-226245" defTabSz="914409" eaLnBrk="0" fontAlgn="base" hangingPunct="0">
              <a:spcBef>
                <a:spcPct val="0"/>
              </a:spcBef>
              <a:spcAft>
                <a:spcPct val="0"/>
              </a:spcAft>
              <a:defRPr>
                <a:solidFill>
                  <a:schemeClr val="tx1"/>
                </a:solidFill>
                <a:latin typeface="Arial" charset="0"/>
              </a:defRPr>
            </a:lvl8pPr>
            <a:lvl9pPr marL="3846172" indent="-226245" defTabSz="914409" eaLnBrk="0" fontAlgn="base" hangingPunct="0">
              <a:spcBef>
                <a:spcPct val="0"/>
              </a:spcBef>
              <a:spcAft>
                <a:spcPct val="0"/>
              </a:spcAft>
              <a:defRPr>
                <a:solidFill>
                  <a:schemeClr val="tx1"/>
                </a:solidFill>
                <a:latin typeface="Arial" charset="0"/>
              </a:defRPr>
            </a:lvl9pPr>
          </a:lstStyle>
          <a:p>
            <a:pPr eaLnBrk="1" hangingPunct="1"/>
            <a:fld id="{B1CB42BE-1AC6-43F0-AA2F-A6B77770CFEC}" type="slidenum">
              <a:rPr lang="en-US" altLang="en-US" smtClean="0"/>
              <a:pPr eaLnBrk="1" hangingPunct="1"/>
              <a:t>27</a:t>
            </a:fld>
            <a:endParaRPr lang="en-US" alt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1979351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Unanimous decision agreed with Florida Supreme Court in favor of JL.  An anonymous tip without more is not enough for police to stop and frisk someone. Review relevant quotes from decision and </a:t>
            </a:r>
            <a:r>
              <a:rPr lang="en-US"/>
              <a:t>include dissent.</a:t>
            </a:r>
            <a:endParaRPr lang="en-US" dirty="0"/>
          </a:p>
        </p:txBody>
      </p:sp>
      <p:sp>
        <p:nvSpPr>
          <p:cNvPr id="4" name="Slide Number Placeholder 3"/>
          <p:cNvSpPr>
            <a:spLocks noGrp="1"/>
          </p:cNvSpPr>
          <p:nvPr>
            <p:ph type="sldNum" sz="quarter" idx="10"/>
          </p:nvPr>
        </p:nvSpPr>
        <p:spPr/>
        <p:txBody>
          <a:bodyPr/>
          <a:lstStyle/>
          <a:p>
            <a:fld id="{87FAF473-DDE3-48C1-A22E-10ECDED6E0E9}" type="slidenum">
              <a:rPr lang="en-US" smtClean="0"/>
              <a:pPr/>
              <a:t>28</a:t>
            </a:fld>
            <a:endParaRPr lang="en-US"/>
          </a:p>
        </p:txBody>
      </p:sp>
    </p:spTree>
    <p:extLst>
      <p:ext uri="{BB962C8B-B14F-4D97-AF65-F5344CB8AC3E}">
        <p14:creationId xmlns:p14="http://schemas.microsoft.com/office/powerpoint/2010/main" val="216019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sz="1600" dirty="0"/>
              <a:t>Differentiate between judges and other elected officials such as legislators. </a:t>
            </a:r>
            <a:r>
              <a:rPr lang="en-US" altLang="en-US" sz="1600" i="1" dirty="0"/>
              <a:t>Make sure the audience understands that this is the way our system is designed. </a:t>
            </a:r>
          </a:p>
        </p:txBody>
      </p:sp>
      <p:sp>
        <p:nvSpPr>
          <p:cNvPr id="52228" name="Slide Number Placeholder 3"/>
          <p:cNvSpPr>
            <a:spLocks noGrp="1"/>
          </p:cNvSpPr>
          <p:nvPr>
            <p:ph type="sldNum" sz="quarter" idx="5"/>
          </p:nvPr>
        </p:nvSpPr>
        <p:spPr bwMode="auto">
          <a:noFill/>
          <a:ln>
            <a:miter lim="800000"/>
            <a:headEnd/>
            <a:tailEnd/>
          </a:ln>
        </p:spPr>
        <p:txBody>
          <a:bodyPr/>
          <a:lstStyle/>
          <a:p>
            <a:fld id="{450D33E5-B7F3-48C9-B316-3450293F3C00}" type="slidenum">
              <a:rPr lang="en-US" altLang="en-US"/>
              <a:pPr/>
              <a:t>3</a:t>
            </a:fld>
            <a:endParaRPr lang="en-US" altLang="en-US" dirty="0"/>
          </a:p>
        </p:txBody>
      </p:sp>
    </p:spTree>
    <p:extLst>
      <p:ext uri="{BB962C8B-B14F-4D97-AF65-F5344CB8AC3E}">
        <p14:creationId xmlns:p14="http://schemas.microsoft.com/office/powerpoint/2010/main" val="4200082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09" eaLnBrk="0" hangingPunct="0">
              <a:defRPr>
                <a:solidFill>
                  <a:schemeClr val="tx1"/>
                </a:solidFill>
                <a:latin typeface="Arial" charset="0"/>
              </a:defRPr>
            </a:lvl1pPr>
            <a:lvl2pPr marL="735298" indent="-282807" defTabSz="914409" eaLnBrk="0" hangingPunct="0">
              <a:defRPr>
                <a:solidFill>
                  <a:schemeClr val="tx1"/>
                </a:solidFill>
                <a:latin typeface="Arial" charset="0"/>
              </a:defRPr>
            </a:lvl2pPr>
            <a:lvl3pPr marL="1131227" indent="-226245" defTabSz="914409" eaLnBrk="0" hangingPunct="0">
              <a:defRPr>
                <a:solidFill>
                  <a:schemeClr val="tx1"/>
                </a:solidFill>
                <a:latin typeface="Arial" charset="0"/>
              </a:defRPr>
            </a:lvl3pPr>
            <a:lvl4pPr marL="1583718" indent="-226245" defTabSz="914409" eaLnBrk="0" hangingPunct="0">
              <a:defRPr>
                <a:solidFill>
                  <a:schemeClr val="tx1"/>
                </a:solidFill>
                <a:latin typeface="Arial" charset="0"/>
              </a:defRPr>
            </a:lvl4pPr>
            <a:lvl5pPr marL="2036209" indent="-226245" defTabSz="914409" eaLnBrk="0" hangingPunct="0">
              <a:defRPr>
                <a:solidFill>
                  <a:schemeClr val="tx1"/>
                </a:solidFill>
                <a:latin typeface="Arial" charset="0"/>
              </a:defRPr>
            </a:lvl5pPr>
            <a:lvl6pPr marL="2488700" indent="-226245" defTabSz="914409" eaLnBrk="0" fontAlgn="base" hangingPunct="0">
              <a:spcBef>
                <a:spcPct val="0"/>
              </a:spcBef>
              <a:spcAft>
                <a:spcPct val="0"/>
              </a:spcAft>
              <a:defRPr>
                <a:solidFill>
                  <a:schemeClr val="tx1"/>
                </a:solidFill>
                <a:latin typeface="Arial" charset="0"/>
              </a:defRPr>
            </a:lvl6pPr>
            <a:lvl7pPr marL="2941190" indent="-226245" defTabSz="914409" eaLnBrk="0" fontAlgn="base" hangingPunct="0">
              <a:spcBef>
                <a:spcPct val="0"/>
              </a:spcBef>
              <a:spcAft>
                <a:spcPct val="0"/>
              </a:spcAft>
              <a:defRPr>
                <a:solidFill>
                  <a:schemeClr val="tx1"/>
                </a:solidFill>
                <a:latin typeface="Arial" charset="0"/>
              </a:defRPr>
            </a:lvl7pPr>
            <a:lvl8pPr marL="3393681" indent="-226245" defTabSz="914409" eaLnBrk="0" fontAlgn="base" hangingPunct="0">
              <a:spcBef>
                <a:spcPct val="0"/>
              </a:spcBef>
              <a:spcAft>
                <a:spcPct val="0"/>
              </a:spcAft>
              <a:defRPr>
                <a:solidFill>
                  <a:schemeClr val="tx1"/>
                </a:solidFill>
                <a:latin typeface="Arial" charset="0"/>
              </a:defRPr>
            </a:lvl8pPr>
            <a:lvl9pPr marL="3846172" indent="-226245" defTabSz="914409" eaLnBrk="0" fontAlgn="base" hangingPunct="0">
              <a:spcBef>
                <a:spcPct val="0"/>
              </a:spcBef>
              <a:spcAft>
                <a:spcPct val="0"/>
              </a:spcAft>
              <a:defRPr>
                <a:solidFill>
                  <a:schemeClr val="tx1"/>
                </a:solidFill>
                <a:latin typeface="Arial" charset="0"/>
              </a:defRPr>
            </a:lvl9pPr>
          </a:lstStyle>
          <a:p>
            <a:pPr eaLnBrk="1" hangingPunct="1"/>
            <a:fld id="{CB9D11A1-56D6-4987-957B-E7D64812C25A}" type="slidenum">
              <a:rPr lang="en-US" altLang="en-US" smtClean="0"/>
              <a:pPr eaLnBrk="1" hangingPunct="1"/>
              <a:t>4</a:t>
            </a:fld>
            <a:endParaRPr lang="en-US" alt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372801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4556CA6-5D7E-4B41-BDB4-DDE65570A8E9}" type="slidenum">
              <a:rPr lang="en-US" altLang="en-US" smtClean="0"/>
              <a:pPr eaLnBrk="1" hangingPunct="1"/>
              <a:t>5</a:t>
            </a:fld>
            <a:endParaRPr lang="en-US" altLang="en-US" dirty="0"/>
          </a:p>
        </p:txBody>
      </p:sp>
    </p:spTree>
    <p:extLst>
      <p:ext uri="{BB962C8B-B14F-4D97-AF65-F5344CB8AC3E}">
        <p14:creationId xmlns:p14="http://schemas.microsoft.com/office/powerpoint/2010/main" val="3925920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09" eaLnBrk="0" hangingPunct="0">
              <a:defRPr>
                <a:solidFill>
                  <a:schemeClr val="tx1"/>
                </a:solidFill>
                <a:latin typeface="Arial" charset="0"/>
              </a:defRPr>
            </a:lvl1pPr>
            <a:lvl2pPr marL="735298" indent="-282807" defTabSz="914409" eaLnBrk="0" hangingPunct="0">
              <a:defRPr>
                <a:solidFill>
                  <a:schemeClr val="tx1"/>
                </a:solidFill>
                <a:latin typeface="Arial" charset="0"/>
              </a:defRPr>
            </a:lvl2pPr>
            <a:lvl3pPr marL="1131227" indent="-226245" defTabSz="914409" eaLnBrk="0" hangingPunct="0">
              <a:defRPr>
                <a:solidFill>
                  <a:schemeClr val="tx1"/>
                </a:solidFill>
                <a:latin typeface="Arial" charset="0"/>
              </a:defRPr>
            </a:lvl3pPr>
            <a:lvl4pPr marL="1583718" indent="-226245" defTabSz="914409" eaLnBrk="0" hangingPunct="0">
              <a:defRPr>
                <a:solidFill>
                  <a:schemeClr val="tx1"/>
                </a:solidFill>
                <a:latin typeface="Arial" charset="0"/>
              </a:defRPr>
            </a:lvl4pPr>
            <a:lvl5pPr marL="2036209" indent="-226245" defTabSz="914409" eaLnBrk="0" hangingPunct="0">
              <a:defRPr>
                <a:solidFill>
                  <a:schemeClr val="tx1"/>
                </a:solidFill>
                <a:latin typeface="Arial" charset="0"/>
              </a:defRPr>
            </a:lvl5pPr>
            <a:lvl6pPr marL="2488700" indent="-226245" defTabSz="914409" eaLnBrk="0" fontAlgn="base" hangingPunct="0">
              <a:spcBef>
                <a:spcPct val="0"/>
              </a:spcBef>
              <a:spcAft>
                <a:spcPct val="0"/>
              </a:spcAft>
              <a:defRPr>
                <a:solidFill>
                  <a:schemeClr val="tx1"/>
                </a:solidFill>
                <a:latin typeface="Arial" charset="0"/>
              </a:defRPr>
            </a:lvl6pPr>
            <a:lvl7pPr marL="2941190" indent="-226245" defTabSz="914409" eaLnBrk="0" fontAlgn="base" hangingPunct="0">
              <a:spcBef>
                <a:spcPct val="0"/>
              </a:spcBef>
              <a:spcAft>
                <a:spcPct val="0"/>
              </a:spcAft>
              <a:defRPr>
                <a:solidFill>
                  <a:schemeClr val="tx1"/>
                </a:solidFill>
                <a:latin typeface="Arial" charset="0"/>
              </a:defRPr>
            </a:lvl7pPr>
            <a:lvl8pPr marL="3393681" indent="-226245" defTabSz="914409" eaLnBrk="0" fontAlgn="base" hangingPunct="0">
              <a:spcBef>
                <a:spcPct val="0"/>
              </a:spcBef>
              <a:spcAft>
                <a:spcPct val="0"/>
              </a:spcAft>
              <a:defRPr>
                <a:solidFill>
                  <a:schemeClr val="tx1"/>
                </a:solidFill>
                <a:latin typeface="Arial" charset="0"/>
              </a:defRPr>
            </a:lvl8pPr>
            <a:lvl9pPr marL="3846172" indent="-226245" defTabSz="914409" eaLnBrk="0" fontAlgn="base" hangingPunct="0">
              <a:spcBef>
                <a:spcPct val="0"/>
              </a:spcBef>
              <a:spcAft>
                <a:spcPct val="0"/>
              </a:spcAft>
              <a:defRPr>
                <a:solidFill>
                  <a:schemeClr val="tx1"/>
                </a:solidFill>
                <a:latin typeface="Arial" charset="0"/>
              </a:defRPr>
            </a:lvl9pPr>
          </a:lstStyle>
          <a:p>
            <a:pPr eaLnBrk="1" hangingPunct="1"/>
            <a:fld id="{CAA0D153-96CF-40DB-A69A-53656CCDC14B}" type="slidenum">
              <a:rPr lang="en-US" altLang="en-US" smtClean="0"/>
              <a:pPr eaLnBrk="1" hangingPunct="1"/>
              <a:t>6</a:t>
            </a:fld>
            <a:endParaRPr lang="en-US" alt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029463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09" eaLnBrk="0" hangingPunct="0">
              <a:defRPr>
                <a:solidFill>
                  <a:schemeClr val="tx1"/>
                </a:solidFill>
                <a:latin typeface="Arial" charset="0"/>
              </a:defRPr>
            </a:lvl1pPr>
            <a:lvl2pPr marL="735298" indent="-282807" defTabSz="914409" eaLnBrk="0" hangingPunct="0">
              <a:defRPr>
                <a:solidFill>
                  <a:schemeClr val="tx1"/>
                </a:solidFill>
                <a:latin typeface="Arial" charset="0"/>
              </a:defRPr>
            </a:lvl2pPr>
            <a:lvl3pPr marL="1131227" indent="-226245" defTabSz="914409" eaLnBrk="0" hangingPunct="0">
              <a:defRPr>
                <a:solidFill>
                  <a:schemeClr val="tx1"/>
                </a:solidFill>
                <a:latin typeface="Arial" charset="0"/>
              </a:defRPr>
            </a:lvl3pPr>
            <a:lvl4pPr marL="1583718" indent="-226245" defTabSz="914409" eaLnBrk="0" hangingPunct="0">
              <a:defRPr>
                <a:solidFill>
                  <a:schemeClr val="tx1"/>
                </a:solidFill>
                <a:latin typeface="Arial" charset="0"/>
              </a:defRPr>
            </a:lvl4pPr>
            <a:lvl5pPr marL="2036209" indent="-226245" defTabSz="914409" eaLnBrk="0" hangingPunct="0">
              <a:defRPr>
                <a:solidFill>
                  <a:schemeClr val="tx1"/>
                </a:solidFill>
                <a:latin typeface="Arial" charset="0"/>
              </a:defRPr>
            </a:lvl5pPr>
            <a:lvl6pPr marL="2488700" indent="-226245" defTabSz="914409" eaLnBrk="0" fontAlgn="base" hangingPunct="0">
              <a:spcBef>
                <a:spcPct val="0"/>
              </a:spcBef>
              <a:spcAft>
                <a:spcPct val="0"/>
              </a:spcAft>
              <a:defRPr>
                <a:solidFill>
                  <a:schemeClr val="tx1"/>
                </a:solidFill>
                <a:latin typeface="Arial" charset="0"/>
              </a:defRPr>
            </a:lvl6pPr>
            <a:lvl7pPr marL="2941190" indent="-226245" defTabSz="914409" eaLnBrk="0" fontAlgn="base" hangingPunct="0">
              <a:spcBef>
                <a:spcPct val="0"/>
              </a:spcBef>
              <a:spcAft>
                <a:spcPct val="0"/>
              </a:spcAft>
              <a:defRPr>
                <a:solidFill>
                  <a:schemeClr val="tx1"/>
                </a:solidFill>
                <a:latin typeface="Arial" charset="0"/>
              </a:defRPr>
            </a:lvl7pPr>
            <a:lvl8pPr marL="3393681" indent="-226245" defTabSz="914409" eaLnBrk="0" fontAlgn="base" hangingPunct="0">
              <a:spcBef>
                <a:spcPct val="0"/>
              </a:spcBef>
              <a:spcAft>
                <a:spcPct val="0"/>
              </a:spcAft>
              <a:defRPr>
                <a:solidFill>
                  <a:schemeClr val="tx1"/>
                </a:solidFill>
                <a:latin typeface="Arial" charset="0"/>
              </a:defRPr>
            </a:lvl8pPr>
            <a:lvl9pPr marL="3846172" indent="-226245" defTabSz="914409" eaLnBrk="0" fontAlgn="base" hangingPunct="0">
              <a:spcBef>
                <a:spcPct val="0"/>
              </a:spcBef>
              <a:spcAft>
                <a:spcPct val="0"/>
              </a:spcAft>
              <a:defRPr>
                <a:solidFill>
                  <a:schemeClr val="tx1"/>
                </a:solidFill>
                <a:latin typeface="Arial" charset="0"/>
              </a:defRPr>
            </a:lvl9pPr>
          </a:lstStyle>
          <a:p>
            <a:pPr eaLnBrk="1" hangingPunct="1"/>
            <a:fld id="{CD207AA3-D302-457C-921A-32CA2C198256}" type="slidenum">
              <a:rPr lang="en-US" altLang="en-US" smtClean="0"/>
              <a:pPr eaLnBrk="1" hangingPunct="1"/>
              <a:t>7</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194228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09" eaLnBrk="0" hangingPunct="0">
              <a:defRPr>
                <a:solidFill>
                  <a:schemeClr val="tx1"/>
                </a:solidFill>
                <a:latin typeface="Arial" charset="0"/>
              </a:defRPr>
            </a:lvl1pPr>
            <a:lvl2pPr marL="735298" indent="-282807" defTabSz="914409" eaLnBrk="0" hangingPunct="0">
              <a:defRPr>
                <a:solidFill>
                  <a:schemeClr val="tx1"/>
                </a:solidFill>
                <a:latin typeface="Arial" charset="0"/>
              </a:defRPr>
            </a:lvl2pPr>
            <a:lvl3pPr marL="1131227" indent="-226245" defTabSz="914409" eaLnBrk="0" hangingPunct="0">
              <a:defRPr>
                <a:solidFill>
                  <a:schemeClr val="tx1"/>
                </a:solidFill>
                <a:latin typeface="Arial" charset="0"/>
              </a:defRPr>
            </a:lvl3pPr>
            <a:lvl4pPr marL="1583718" indent="-226245" defTabSz="914409" eaLnBrk="0" hangingPunct="0">
              <a:defRPr>
                <a:solidFill>
                  <a:schemeClr val="tx1"/>
                </a:solidFill>
                <a:latin typeface="Arial" charset="0"/>
              </a:defRPr>
            </a:lvl4pPr>
            <a:lvl5pPr marL="2036209" indent="-226245" defTabSz="914409" eaLnBrk="0" hangingPunct="0">
              <a:defRPr>
                <a:solidFill>
                  <a:schemeClr val="tx1"/>
                </a:solidFill>
                <a:latin typeface="Arial" charset="0"/>
              </a:defRPr>
            </a:lvl5pPr>
            <a:lvl6pPr marL="2488700" indent="-226245" defTabSz="914409" eaLnBrk="0" fontAlgn="base" hangingPunct="0">
              <a:spcBef>
                <a:spcPct val="0"/>
              </a:spcBef>
              <a:spcAft>
                <a:spcPct val="0"/>
              </a:spcAft>
              <a:defRPr>
                <a:solidFill>
                  <a:schemeClr val="tx1"/>
                </a:solidFill>
                <a:latin typeface="Arial" charset="0"/>
              </a:defRPr>
            </a:lvl6pPr>
            <a:lvl7pPr marL="2941190" indent="-226245" defTabSz="914409" eaLnBrk="0" fontAlgn="base" hangingPunct="0">
              <a:spcBef>
                <a:spcPct val="0"/>
              </a:spcBef>
              <a:spcAft>
                <a:spcPct val="0"/>
              </a:spcAft>
              <a:defRPr>
                <a:solidFill>
                  <a:schemeClr val="tx1"/>
                </a:solidFill>
                <a:latin typeface="Arial" charset="0"/>
              </a:defRPr>
            </a:lvl7pPr>
            <a:lvl8pPr marL="3393681" indent="-226245" defTabSz="914409" eaLnBrk="0" fontAlgn="base" hangingPunct="0">
              <a:spcBef>
                <a:spcPct val="0"/>
              </a:spcBef>
              <a:spcAft>
                <a:spcPct val="0"/>
              </a:spcAft>
              <a:defRPr>
                <a:solidFill>
                  <a:schemeClr val="tx1"/>
                </a:solidFill>
                <a:latin typeface="Arial" charset="0"/>
              </a:defRPr>
            </a:lvl8pPr>
            <a:lvl9pPr marL="3846172" indent="-226245" defTabSz="914409" eaLnBrk="0" fontAlgn="base" hangingPunct="0">
              <a:spcBef>
                <a:spcPct val="0"/>
              </a:spcBef>
              <a:spcAft>
                <a:spcPct val="0"/>
              </a:spcAft>
              <a:defRPr>
                <a:solidFill>
                  <a:schemeClr val="tx1"/>
                </a:solidFill>
                <a:latin typeface="Arial" charset="0"/>
              </a:defRPr>
            </a:lvl9pPr>
          </a:lstStyle>
          <a:p>
            <a:pPr eaLnBrk="1" hangingPunct="1"/>
            <a:fld id="{D5D97A1C-0736-4CE3-BD4C-7198478CAAAF}" type="slidenum">
              <a:rPr lang="en-US" altLang="en-US" smtClean="0"/>
              <a:pPr eaLnBrk="1" hangingPunct="1"/>
              <a:t>8</a:t>
            </a:fld>
            <a:endParaRPr lang="en-US"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634981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09" eaLnBrk="0" hangingPunct="0">
              <a:defRPr>
                <a:solidFill>
                  <a:schemeClr val="tx1"/>
                </a:solidFill>
                <a:latin typeface="Arial" charset="0"/>
              </a:defRPr>
            </a:lvl1pPr>
            <a:lvl2pPr marL="735298" indent="-282807" defTabSz="914409" eaLnBrk="0" hangingPunct="0">
              <a:defRPr>
                <a:solidFill>
                  <a:schemeClr val="tx1"/>
                </a:solidFill>
                <a:latin typeface="Arial" charset="0"/>
              </a:defRPr>
            </a:lvl2pPr>
            <a:lvl3pPr marL="1131227" indent="-226245" defTabSz="914409" eaLnBrk="0" hangingPunct="0">
              <a:defRPr>
                <a:solidFill>
                  <a:schemeClr val="tx1"/>
                </a:solidFill>
                <a:latin typeface="Arial" charset="0"/>
              </a:defRPr>
            </a:lvl3pPr>
            <a:lvl4pPr marL="1583718" indent="-226245" defTabSz="914409" eaLnBrk="0" hangingPunct="0">
              <a:defRPr>
                <a:solidFill>
                  <a:schemeClr val="tx1"/>
                </a:solidFill>
                <a:latin typeface="Arial" charset="0"/>
              </a:defRPr>
            </a:lvl4pPr>
            <a:lvl5pPr marL="2036209" indent="-226245" defTabSz="914409" eaLnBrk="0" hangingPunct="0">
              <a:defRPr>
                <a:solidFill>
                  <a:schemeClr val="tx1"/>
                </a:solidFill>
                <a:latin typeface="Arial" charset="0"/>
              </a:defRPr>
            </a:lvl5pPr>
            <a:lvl6pPr marL="2488700" indent="-226245" defTabSz="914409" eaLnBrk="0" fontAlgn="base" hangingPunct="0">
              <a:spcBef>
                <a:spcPct val="0"/>
              </a:spcBef>
              <a:spcAft>
                <a:spcPct val="0"/>
              </a:spcAft>
              <a:defRPr>
                <a:solidFill>
                  <a:schemeClr val="tx1"/>
                </a:solidFill>
                <a:latin typeface="Arial" charset="0"/>
              </a:defRPr>
            </a:lvl6pPr>
            <a:lvl7pPr marL="2941190" indent="-226245" defTabSz="914409" eaLnBrk="0" fontAlgn="base" hangingPunct="0">
              <a:spcBef>
                <a:spcPct val="0"/>
              </a:spcBef>
              <a:spcAft>
                <a:spcPct val="0"/>
              </a:spcAft>
              <a:defRPr>
                <a:solidFill>
                  <a:schemeClr val="tx1"/>
                </a:solidFill>
                <a:latin typeface="Arial" charset="0"/>
              </a:defRPr>
            </a:lvl7pPr>
            <a:lvl8pPr marL="3393681" indent="-226245" defTabSz="914409" eaLnBrk="0" fontAlgn="base" hangingPunct="0">
              <a:spcBef>
                <a:spcPct val="0"/>
              </a:spcBef>
              <a:spcAft>
                <a:spcPct val="0"/>
              </a:spcAft>
              <a:defRPr>
                <a:solidFill>
                  <a:schemeClr val="tx1"/>
                </a:solidFill>
                <a:latin typeface="Arial" charset="0"/>
              </a:defRPr>
            </a:lvl8pPr>
            <a:lvl9pPr marL="3846172" indent="-226245" defTabSz="914409" eaLnBrk="0" fontAlgn="base" hangingPunct="0">
              <a:spcBef>
                <a:spcPct val="0"/>
              </a:spcBef>
              <a:spcAft>
                <a:spcPct val="0"/>
              </a:spcAft>
              <a:defRPr>
                <a:solidFill>
                  <a:schemeClr val="tx1"/>
                </a:solidFill>
                <a:latin typeface="Arial" charset="0"/>
              </a:defRPr>
            </a:lvl9pPr>
          </a:lstStyle>
          <a:p>
            <a:pPr eaLnBrk="1" hangingPunct="1"/>
            <a:fld id="{B07FC0F4-E7DA-47D4-A1A9-718A473006A6}" type="slidenum">
              <a:rPr lang="en-US" altLang="en-US" smtClean="0"/>
              <a:pPr eaLnBrk="1" hangingPunct="1"/>
              <a:t>10</a:t>
            </a:fld>
            <a:endParaRPr lang="en-US" alt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Have class read the facts of the case and highlight important facts. No personal opinions.</a:t>
            </a:r>
          </a:p>
        </p:txBody>
      </p:sp>
    </p:spTree>
    <p:extLst>
      <p:ext uri="{BB962C8B-B14F-4D97-AF65-F5344CB8AC3E}">
        <p14:creationId xmlns:p14="http://schemas.microsoft.com/office/powerpoint/2010/main" val="3577526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7713" y="808038"/>
            <a:ext cx="7136675" cy="2387600"/>
          </a:xfrm>
        </p:spPr>
        <p:txBody>
          <a:bodyPr anchor="b"/>
          <a:lstStyle>
            <a:lvl1pPr algn="ctr">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217713" y="3602038"/>
            <a:ext cx="7136675"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529166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2" descr="Logo"/>
          <p:cNvPicPr>
            <a:picLocks noChangeAspect="1" noChangeArrowheads="1"/>
          </p:cNvPicPr>
          <p:nvPr userDrawn="1"/>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0" y="5887883"/>
            <a:ext cx="2034132" cy="9369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0"/>
            <a:ext cx="12192000" cy="1325563"/>
          </a:xfrm>
          <a:solidFill>
            <a:srgbClr val="346667"/>
          </a:solidFill>
        </p:spPr>
        <p:txBody>
          <a:bodyPr/>
          <a:lstStyle>
            <a:lvl1pPr algn="ctr">
              <a:defRPr>
                <a:solidFill>
                  <a:schemeClr val="bg1"/>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B3F352-AB26-4CC0-A6B7-97E583C38FDD}" type="datetimeFigureOut">
              <a:rPr lang="en-US" smtClean="0"/>
              <a:pPr/>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147D5-FD6A-43F3-BD05-B7DFAFC4676D}" type="slidenum">
              <a:rPr lang="en-US" smtClean="0"/>
              <a:pPr/>
              <a:t>‹#›</a:t>
            </a:fld>
            <a:endParaRPr lang="en-US"/>
          </a:p>
        </p:txBody>
      </p:sp>
    </p:spTree>
    <p:extLst>
      <p:ext uri="{BB962C8B-B14F-4D97-AF65-F5344CB8AC3E}">
        <p14:creationId xmlns:p14="http://schemas.microsoft.com/office/powerpoint/2010/main" val="3406351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2" descr="Logo"/>
          <p:cNvPicPr>
            <a:picLocks noChangeAspect="1" noChangeArrowheads="1"/>
          </p:cNvPicPr>
          <p:nvPr userDrawn="1"/>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0" y="5887883"/>
            <a:ext cx="2034132" cy="936933"/>
          </a:xfrm>
          <a:prstGeom prst="rect">
            <a:avLst/>
          </a:prstGeom>
          <a:noFill/>
          <a:extLst>
            <a:ext uri="{909E8E84-426E-40DD-AFC4-6F175D3DCCD1}">
              <a14:hiddenFill xmlns:a14="http://schemas.microsoft.com/office/drawing/2010/main">
                <a:solidFill>
                  <a:srgbClr val="FFFFFF"/>
                </a:solidFill>
              </a14:hiddenFill>
            </a:ext>
          </a:extLst>
        </p:spPr>
      </p:pic>
      <p:sp>
        <p:nvSpPr>
          <p:cNvPr id="2" name="Vertical Title 1"/>
          <p:cNvSpPr>
            <a:spLocks noGrp="1"/>
          </p:cNvSpPr>
          <p:nvPr>
            <p:ph type="title" orient="vert"/>
          </p:nvPr>
        </p:nvSpPr>
        <p:spPr>
          <a:xfrm>
            <a:off x="8724900" y="365125"/>
            <a:ext cx="2628900" cy="5811838"/>
          </a:xfrm>
          <a:solidFill>
            <a:srgbClr val="346667"/>
          </a:solidFill>
        </p:spPr>
        <p:txBody>
          <a:bodyPr vert="eaVert"/>
          <a:lstStyle>
            <a:lvl1pPr algn="ctr">
              <a:defRPr>
                <a:solidFill>
                  <a:schemeClr val="bg1"/>
                </a:solidFill>
              </a:defRPr>
            </a:lvl1pPr>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B3F352-AB26-4CC0-A6B7-97E583C38FDD}" type="datetimeFigureOut">
              <a:rPr lang="en-US" smtClean="0"/>
              <a:pPr/>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7147D5-FD6A-43F3-BD05-B7DFAFC4676D}" type="slidenum">
              <a:rPr lang="en-US" smtClean="0"/>
              <a:pPr/>
              <a:t>‹#›</a:t>
            </a:fld>
            <a:endParaRPr lang="en-US"/>
          </a:p>
        </p:txBody>
      </p:sp>
    </p:spTree>
    <p:extLst>
      <p:ext uri="{BB962C8B-B14F-4D97-AF65-F5344CB8AC3E}">
        <p14:creationId xmlns:p14="http://schemas.microsoft.com/office/powerpoint/2010/main" val="1258956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7" name="Flowchart: Delay 6"/>
          <p:cNvSpPr/>
          <p:nvPr userDrawn="1"/>
        </p:nvSpPr>
        <p:spPr>
          <a:xfrm rot="16200000">
            <a:off x="5219699" y="-114301"/>
            <a:ext cx="3581399" cy="10363200"/>
          </a:xfrm>
          <a:prstGeom prst="flowChartDelay">
            <a:avLst/>
          </a:prstGeom>
          <a:solidFill>
            <a:srgbClr val="0A8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3352797" y="4648201"/>
            <a:ext cx="8839200" cy="1362075"/>
          </a:xfrm>
        </p:spPr>
        <p:txBody>
          <a:bodyPr anchor="t">
            <a:noAutofit/>
          </a:bodyPr>
          <a:lstStyle>
            <a:lvl1pPr algn="l">
              <a:defRPr sz="4400" b="1" cap="all">
                <a:solidFill>
                  <a:schemeClr val="bg1"/>
                </a:solidFill>
              </a:defRPr>
            </a:lvl1pPr>
          </a:lstStyle>
          <a:p>
            <a:r>
              <a:rPr lang="en-US"/>
              <a:t>Click to edit Master title style</a:t>
            </a:r>
            <a:endParaRPr lang="en-US" dirty="0"/>
          </a:p>
        </p:txBody>
      </p:sp>
      <p:sp>
        <p:nvSpPr>
          <p:cNvPr id="8" name="Footer Placeholder 4"/>
          <p:cNvSpPr txBox="1">
            <a:spLocks/>
          </p:cNvSpPr>
          <p:nvPr userDrawn="1"/>
        </p:nvSpPr>
        <p:spPr>
          <a:xfrm>
            <a:off x="7010397" y="1"/>
            <a:ext cx="5181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The Florida Law Related Education Association, Inc. © 2015</a:t>
            </a:r>
          </a:p>
        </p:txBody>
      </p:sp>
      <p:sp>
        <p:nvSpPr>
          <p:cNvPr id="9" name="Flowchart: Delay 8"/>
          <p:cNvSpPr/>
          <p:nvPr userDrawn="1"/>
        </p:nvSpPr>
        <p:spPr>
          <a:xfrm rot="10800000">
            <a:off x="4267200" y="533400"/>
            <a:ext cx="7924800" cy="4038600"/>
          </a:xfrm>
          <a:prstGeom prst="flowChartDelay">
            <a:avLst/>
          </a:prstGeom>
          <a:solidFill>
            <a:srgbClr val="FAE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p:nvPr>
        </p:nvSpPr>
        <p:spPr>
          <a:xfrm>
            <a:off x="5689600" y="1600201"/>
            <a:ext cx="6299197" cy="1500187"/>
          </a:xfrm>
        </p:spPr>
        <p:txBody>
          <a:bodyPr anchor="b">
            <a:normAutofit/>
          </a:bodyPr>
          <a:lstStyle>
            <a:lvl1pPr marL="0" indent="0">
              <a:buNone/>
              <a:defRPr sz="3200">
                <a:solidFill>
                  <a:srgbClr val="0A89E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 y="0"/>
            <a:ext cx="2438400" cy="534838"/>
          </a:xfrm>
          <a:prstGeom prst="rect">
            <a:avLst/>
          </a:prstGeom>
        </p:spPr>
      </p:pic>
      <p:sp>
        <p:nvSpPr>
          <p:cNvPr id="12" name="Picture Placeholder 11"/>
          <p:cNvSpPr>
            <a:spLocks noGrp="1"/>
          </p:cNvSpPr>
          <p:nvPr>
            <p:ph type="pic" sz="quarter" idx="10"/>
          </p:nvPr>
        </p:nvSpPr>
        <p:spPr>
          <a:xfrm>
            <a:off x="508000" y="990600"/>
            <a:ext cx="3149600" cy="2286000"/>
          </a:xfrm>
        </p:spPr>
        <p:txBody>
          <a:bodyPr/>
          <a:lstStyle/>
          <a:p>
            <a:r>
              <a:rPr lang="en-US"/>
              <a:t>Click icon to add picture</a:t>
            </a:r>
          </a:p>
        </p:txBody>
      </p:sp>
    </p:spTree>
    <p:extLst>
      <p:ext uri="{BB962C8B-B14F-4D97-AF65-F5344CB8AC3E}">
        <p14:creationId xmlns:p14="http://schemas.microsoft.com/office/powerpoint/2010/main" val="22967992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7" name="Flowchart: Delay 6"/>
          <p:cNvSpPr/>
          <p:nvPr userDrawn="1"/>
        </p:nvSpPr>
        <p:spPr>
          <a:xfrm rot="16200000">
            <a:off x="5219699" y="-114301"/>
            <a:ext cx="3581399" cy="10363200"/>
          </a:xfrm>
          <a:prstGeom prst="flowChartDelay">
            <a:avLst/>
          </a:prstGeom>
          <a:solidFill>
            <a:srgbClr val="0A8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3352797" y="4648201"/>
            <a:ext cx="8839200" cy="1362075"/>
          </a:xfrm>
        </p:spPr>
        <p:txBody>
          <a:bodyPr anchor="t">
            <a:noAutofit/>
          </a:bodyPr>
          <a:lstStyle>
            <a:lvl1pPr algn="l">
              <a:defRPr sz="4400" b="1" cap="all">
                <a:solidFill>
                  <a:schemeClr val="bg1"/>
                </a:solidFill>
              </a:defRPr>
            </a:lvl1pPr>
          </a:lstStyle>
          <a:p>
            <a:r>
              <a:rPr lang="en-US"/>
              <a:t>Click to edit Master title style</a:t>
            </a:r>
            <a:endParaRPr lang="en-US" dirty="0"/>
          </a:p>
        </p:txBody>
      </p:sp>
      <p:sp>
        <p:nvSpPr>
          <p:cNvPr id="8" name="Footer Placeholder 4"/>
          <p:cNvSpPr txBox="1">
            <a:spLocks/>
          </p:cNvSpPr>
          <p:nvPr userDrawn="1"/>
        </p:nvSpPr>
        <p:spPr>
          <a:xfrm>
            <a:off x="7010397" y="1"/>
            <a:ext cx="5181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The Florida Law Related Education Association, Inc. © 2015</a:t>
            </a:r>
          </a:p>
        </p:txBody>
      </p:sp>
      <p:sp>
        <p:nvSpPr>
          <p:cNvPr id="9" name="Flowchart: Delay 8"/>
          <p:cNvSpPr/>
          <p:nvPr userDrawn="1"/>
        </p:nvSpPr>
        <p:spPr>
          <a:xfrm rot="10800000">
            <a:off x="4267200" y="533400"/>
            <a:ext cx="7924800" cy="4038600"/>
          </a:xfrm>
          <a:prstGeom prst="flowChartDelay">
            <a:avLst/>
          </a:prstGeom>
          <a:solidFill>
            <a:srgbClr val="FAE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p:nvPr>
        </p:nvSpPr>
        <p:spPr>
          <a:xfrm>
            <a:off x="5689600" y="1600201"/>
            <a:ext cx="6299197" cy="1500187"/>
          </a:xfrm>
        </p:spPr>
        <p:txBody>
          <a:bodyPr anchor="b">
            <a:normAutofit/>
          </a:bodyPr>
          <a:lstStyle>
            <a:lvl1pPr marL="0" indent="0">
              <a:buNone/>
              <a:defRPr sz="3200">
                <a:solidFill>
                  <a:srgbClr val="0A89E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0" y="0"/>
            <a:ext cx="2438400" cy="534838"/>
          </a:xfrm>
          <a:prstGeom prst="rect">
            <a:avLst/>
          </a:prstGeom>
        </p:spPr>
      </p:pic>
      <p:sp>
        <p:nvSpPr>
          <p:cNvPr id="12" name="Picture Placeholder 11"/>
          <p:cNvSpPr>
            <a:spLocks noGrp="1"/>
          </p:cNvSpPr>
          <p:nvPr>
            <p:ph type="pic" sz="quarter" idx="10"/>
          </p:nvPr>
        </p:nvSpPr>
        <p:spPr>
          <a:xfrm>
            <a:off x="508000" y="990600"/>
            <a:ext cx="3149600" cy="2286000"/>
          </a:xfrm>
        </p:spPr>
        <p:txBody>
          <a:bodyPr/>
          <a:lstStyle/>
          <a:p>
            <a:r>
              <a:rPr lang="en-US"/>
              <a:t>Click icon to add picture</a:t>
            </a:r>
          </a:p>
        </p:txBody>
      </p:sp>
    </p:spTree>
    <p:extLst>
      <p:ext uri="{BB962C8B-B14F-4D97-AF65-F5344CB8AC3E}">
        <p14:creationId xmlns:p14="http://schemas.microsoft.com/office/powerpoint/2010/main" val="2883833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003767" cy="5538651"/>
          </a:xfrm>
          <a:solidFill>
            <a:srgbClr val="C00000"/>
          </a:solidFill>
        </p:spPr>
        <p:txBody>
          <a:bodyPr>
            <a:normAutofit/>
          </a:bodyPr>
          <a:lstStyle>
            <a:lvl1pPr>
              <a:defRPr sz="48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258491" y="365125"/>
            <a:ext cx="7654835" cy="6166304"/>
          </a:xfrm>
        </p:spPr>
        <p:txBody>
          <a:bodyPr>
            <a:normAutofit/>
          </a:bodyPr>
          <a:lstStyle>
            <a:lvl1pPr>
              <a:defRPr sz="3600"/>
            </a:lvl1pPr>
            <a:lvl2pPr>
              <a:defRPr sz="3200"/>
            </a:lvl2pPr>
            <a:lvl3pPr>
              <a:defRPr sz="2800"/>
            </a:lvl3pPr>
            <a:lvl4pPr>
              <a:defRPr sz="2400"/>
            </a:lvl4pPr>
            <a:lvl5pP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0" y="1"/>
            <a:ext cx="12192000" cy="256867"/>
          </a:xfrm>
          <a:prstGeom prst="rect">
            <a:avLst/>
          </a:prstGeom>
          <a:solidFill>
            <a:srgbClr val="C320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6601133"/>
            <a:ext cx="12192000" cy="256867"/>
          </a:xfrm>
          <a:prstGeom prst="rect">
            <a:avLst/>
          </a:prstGeom>
          <a:solidFill>
            <a:srgbClr val="C320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JTC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448803" y="5703518"/>
            <a:ext cx="2743197"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587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15080"/>
            <a:ext cx="7028323" cy="2852737"/>
          </a:xfrm>
          <a:solidFill>
            <a:srgbClr val="C00000"/>
          </a:solidFill>
        </p:spPr>
        <p:txBody>
          <a:bodyPr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40557" y="3096816"/>
            <a:ext cx="6347207"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B07147D5-FD6A-43F3-BD05-B7DFAFC4676D}" type="slidenum">
              <a:rPr lang="en-US" smtClean="0"/>
              <a:pPr/>
              <a:t>‹#›</a:t>
            </a:fld>
            <a:endParaRPr lang="en-US"/>
          </a:p>
        </p:txBody>
      </p:sp>
      <p:pic>
        <p:nvPicPr>
          <p:cNvPr id="7" name="Picture 4" descr="Image result for court stock photo"/>
          <p:cNvPicPr>
            <a:picLocks noChangeAspect="1" noChangeArrowheads="1"/>
          </p:cNvPicPr>
          <p:nvPr userDrawn="1"/>
        </p:nvPicPr>
        <p:blipFill rotWithShape="1">
          <a:blip r:embed="rId2" cstate="print">
            <a:duotone>
              <a:prstClr val="black"/>
              <a:srgbClr val="D9C3A5">
                <a:tint val="50000"/>
                <a:satMod val="180000"/>
              </a:srgbClr>
            </a:duotone>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l="56121" r="7840"/>
          <a:stretch/>
        </p:blipFill>
        <p:spPr bwMode="auto">
          <a:xfrm>
            <a:off x="7028323" y="0"/>
            <a:ext cx="5163677"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userDrawn="1"/>
        </p:nvSpPr>
        <p:spPr>
          <a:xfrm>
            <a:off x="0" y="1"/>
            <a:ext cx="12192000" cy="256867"/>
          </a:xfrm>
          <a:prstGeom prst="rect">
            <a:avLst/>
          </a:prstGeom>
          <a:solidFill>
            <a:srgbClr val="C320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0" y="6601133"/>
            <a:ext cx="12192000" cy="256867"/>
          </a:xfrm>
          <a:prstGeom prst="rect">
            <a:avLst/>
          </a:prstGeom>
          <a:solidFill>
            <a:srgbClr val="C320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descr="JTC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8803" y="5703517"/>
            <a:ext cx="2743197"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343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2" descr="Logo"/>
          <p:cNvPicPr>
            <a:picLocks noChangeAspect="1" noChangeArrowheads="1"/>
          </p:cNvPicPr>
          <p:nvPr userDrawn="1"/>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0" y="5887883"/>
            <a:ext cx="2034132" cy="9369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0"/>
            <a:ext cx="12192000" cy="1325563"/>
          </a:xfrm>
          <a:solidFill>
            <a:srgbClr val="346667"/>
          </a:solidFill>
        </p:spPr>
        <p:txBody>
          <a:bodyPr/>
          <a:lstStyle>
            <a:lvl1pPr algn="ctr">
              <a:defRPr>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B3F352-AB26-4CC0-A6B7-97E583C38FDD}" type="datetimeFigureOut">
              <a:rPr lang="en-US" smtClean="0"/>
              <a:pPr/>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147D5-FD6A-43F3-BD05-B7DFAFC4676D}" type="slidenum">
              <a:rPr lang="en-US" smtClean="0"/>
              <a:pPr/>
              <a:t>‹#›</a:t>
            </a:fld>
            <a:endParaRPr lang="en-US"/>
          </a:p>
        </p:txBody>
      </p:sp>
    </p:spTree>
    <p:extLst>
      <p:ext uri="{BB962C8B-B14F-4D97-AF65-F5344CB8AC3E}">
        <p14:creationId xmlns:p14="http://schemas.microsoft.com/office/powerpoint/2010/main" val="884879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2" descr="Logo"/>
          <p:cNvPicPr>
            <a:picLocks noChangeAspect="1" noChangeArrowheads="1"/>
          </p:cNvPicPr>
          <p:nvPr userDrawn="1"/>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0" y="5887883"/>
            <a:ext cx="2034132" cy="9369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0"/>
            <a:ext cx="12192000" cy="1325563"/>
          </a:xfrm>
          <a:solidFill>
            <a:srgbClr val="346667"/>
          </a:solidFill>
        </p:spPr>
        <p:txBody>
          <a:bodyPr/>
          <a:lstStyle>
            <a:lvl1pPr algn="ctr">
              <a:defRPr>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a:solidFill>
            <a:srgbClr val="346667"/>
          </a:solidFill>
        </p:spPr>
        <p:txBody>
          <a:bodyPr anchor="b">
            <a:normAutofit/>
          </a:bodyPr>
          <a:lstStyle>
            <a:lvl1pPr marL="0" indent="0" algn="ctr">
              <a:buNone/>
              <a:defRPr sz="2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a:solidFill>
            <a:srgbClr val="346667"/>
          </a:solidFill>
        </p:spPr>
        <p:txBody>
          <a:bodyPr anchor="b">
            <a:normAutofit/>
          </a:bodyPr>
          <a:lstStyle>
            <a:lvl1pPr marL="0" indent="0" algn="ctr">
              <a:buNone/>
              <a:defRPr sz="2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B3F352-AB26-4CC0-A6B7-97E583C38FDD}" type="datetimeFigureOut">
              <a:rPr lang="en-US" smtClean="0"/>
              <a:pPr/>
              <a:t>1/11/2024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7147D5-FD6A-43F3-BD05-B7DFAFC4676D}" type="slidenum">
              <a:rPr lang="en-US" smtClean="0"/>
              <a:pPr/>
              <a:t>‹#›</a:t>
            </a:fld>
            <a:endParaRPr lang="en-US"/>
          </a:p>
        </p:txBody>
      </p:sp>
    </p:spTree>
    <p:extLst>
      <p:ext uri="{BB962C8B-B14F-4D97-AF65-F5344CB8AC3E}">
        <p14:creationId xmlns:p14="http://schemas.microsoft.com/office/powerpoint/2010/main" val="3950902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AB3F352-AB26-4CC0-A6B7-97E583C38FDD}" type="datetimeFigureOut">
              <a:rPr lang="en-US" smtClean="0"/>
              <a:pPr/>
              <a:t>1/11/2024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7147D5-FD6A-43F3-BD05-B7DFAFC4676D}" type="slidenum">
              <a:rPr lang="en-US" smtClean="0"/>
              <a:pPr/>
              <a:t>‹#›</a:t>
            </a:fld>
            <a:endParaRPr lang="en-US"/>
          </a:p>
        </p:txBody>
      </p:sp>
    </p:spTree>
    <p:extLst>
      <p:ext uri="{BB962C8B-B14F-4D97-AF65-F5344CB8AC3E}">
        <p14:creationId xmlns:p14="http://schemas.microsoft.com/office/powerpoint/2010/main" val="1394299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Logo"/>
          <p:cNvPicPr>
            <a:picLocks noChangeAspect="1" noChangeArrowheads="1"/>
          </p:cNvPicPr>
          <p:nvPr userDrawn="1"/>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0" y="5887883"/>
            <a:ext cx="2034132" cy="936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340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solidFill>
            <a:srgbClr val="346667"/>
          </a:solidFill>
        </p:spPr>
        <p:txBody>
          <a:bodyPr anchor="b"/>
          <a:lstStyle>
            <a:lvl1pPr algn="ctr">
              <a:defRPr sz="3200">
                <a:solidFill>
                  <a:schemeClr val="bg1"/>
                </a:solidFill>
              </a:defRPr>
            </a:lvl1pPr>
          </a:lstStyle>
          <a:p>
            <a:r>
              <a:rPr lang="en-US"/>
              <a:t>Click to edit Master title style</a:t>
            </a:r>
          </a:p>
        </p:txBody>
      </p:sp>
      <p:sp>
        <p:nvSpPr>
          <p:cNvPr id="3" name="Content Placeholder 2"/>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B3F352-AB26-4CC0-A6B7-97E583C38FDD}" type="datetimeFigureOut">
              <a:rPr lang="en-US" smtClean="0"/>
              <a:pPr/>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147D5-FD6A-43F3-BD05-B7DFAFC4676D}" type="slidenum">
              <a:rPr lang="en-US" smtClean="0"/>
              <a:pPr/>
              <a:t>‹#›</a:t>
            </a:fld>
            <a:endParaRPr lang="en-US"/>
          </a:p>
        </p:txBody>
      </p:sp>
      <p:pic>
        <p:nvPicPr>
          <p:cNvPr id="8" name="Picture 2" descr="Logo"/>
          <p:cNvPicPr>
            <a:picLocks noChangeAspect="1" noChangeArrowheads="1"/>
          </p:cNvPicPr>
          <p:nvPr userDrawn="1"/>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0" y="5887883"/>
            <a:ext cx="2034132" cy="936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967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solidFill>
            <a:srgbClr val="346667"/>
          </a:solidFill>
        </p:spPr>
        <p:txBody>
          <a:bodyPr anchor="b"/>
          <a:lstStyle>
            <a:lvl1pPr algn="ctr">
              <a:defRPr sz="3200">
                <a:solidFill>
                  <a:schemeClr val="bg1"/>
                </a:solidFill>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B3F352-AB26-4CC0-A6B7-97E583C38FDD}" type="datetimeFigureOut">
              <a:rPr lang="en-US" smtClean="0"/>
              <a:pPr/>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7147D5-FD6A-43F3-BD05-B7DFAFC4676D}" type="slidenum">
              <a:rPr lang="en-US" smtClean="0"/>
              <a:pPr/>
              <a:t>‹#›</a:t>
            </a:fld>
            <a:endParaRPr lang="en-US"/>
          </a:p>
        </p:txBody>
      </p:sp>
      <p:pic>
        <p:nvPicPr>
          <p:cNvPr id="8" name="Picture 2" descr="Logo"/>
          <p:cNvPicPr>
            <a:picLocks noChangeAspect="1" noChangeArrowheads="1"/>
          </p:cNvPicPr>
          <p:nvPr userDrawn="1"/>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0" y="5887883"/>
            <a:ext cx="2034132" cy="936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298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B3F352-AB26-4CC0-A6B7-97E583C38FDD}" type="datetimeFigureOut">
              <a:rPr lang="en-US" smtClean="0"/>
              <a:pPr/>
              <a:t>1/11/2024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7147D5-FD6A-43F3-BD05-B7DFAFC4676D}" type="slidenum">
              <a:rPr lang="en-US" smtClean="0"/>
              <a:pPr/>
              <a:t>‹#›</a:t>
            </a:fld>
            <a:endParaRPr lang="en-US"/>
          </a:p>
        </p:txBody>
      </p:sp>
    </p:spTree>
    <p:extLst>
      <p:ext uri="{BB962C8B-B14F-4D97-AF65-F5344CB8AC3E}">
        <p14:creationId xmlns:p14="http://schemas.microsoft.com/office/powerpoint/2010/main" val="16480490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Impact" panose="020B080603090205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2" name="Rectangle 4"/>
          <p:cNvSpPr>
            <a:spLocks noGrp="1" noChangeArrowheads="1"/>
          </p:cNvSpPr>
          <p:nvPr>
            <p:ph type="title" idx="4294967295"/>
          </p:nvPr>
        </p:nvSpPr>
        <p:spPr>
          <a:xfrm>
            <a:off x="4205358" y="0"/>
            <a:ext cx="6025322" cy="2362200"/>
          </a:xfrm>
        </p:spPr>
        <p:txBody>
          <a:bodyPr>
            <a:normAutofit fontScale="90000"/>
          </a:bodyPr>
          <a:lstStyle/>
          <a:p>
            <a:pPr eaLnBrk="1" hangingPunct="1">
              <a:defRPr/>
            </a:pPr>
            <a:br>
              <a:rPr lang="en-US" b="1" dirty="0">
                <a:latin typeface="Times New Roman" pitchFamily="18" charset="0"/>
              </a:rPr>
            </a:br>
            <a:r>
              <a:rPr lang="en-US" b="1" dirty="0">
                <a:latin typeface="Times New Roman" pitchFamily="18" charset="0"/>
              </a:rPr>
              <a:t>Florida v. J.L.</a:t>
            </a:r>
            <a:br>
              <a:rPr lang="en-US" sz="4600" b="1" dirty="0">
                <a:latin typeface="Times New Roman" pitchFamily="18" charset="0"/>
              </a:rPr>
            </a:br>
            <a:br>
              <a:rPr lang="en-US" sz="4600" b="1" dirty="0">
                <a:latin typeface="Times New Roman" pitchFamily="18" charset="0"/>
              </a:rPr>
            </a:br>
            <a:endParaRPr lang="en-US" sz="4600" b="1" dirty="0">
              <a:latin typeface="Garamond" pitchFamily="18" charset="0"/>
            </a:endParaRPr>
          </a:p>
        </p:txBody>
      </p:sp>
      <p:sp>
        <p:nvSpPr>
          <p:cNvPr id="3078" name="AutoShape 7" descr="data:image/jpg;base64,/9j/4AAQSkZJRgABAQAAAQABAAD/2wCEAAkGBhQSERUUExQVFRUVFRQUFxgWFxUYFxQUFRcVFBUVFxQXHSYeFxkjHBQUHy8gIycpLCwsFR4xNTAqNSYrLCkBCQoKDgwOGg8PGikkHyQqLCwsKSwsLCwsKSkpLCksKSwsLCksLCwsLCksLCkpKSwsKS8sLCwpLCwpLCwsLCwsLP/AABEIAOUA3QMBIgACEQEDEQH/xAAbAAABBQEBAAAAAAAAAAAAAAAEAAECAwUGB//EAEsQAAEDAQUEBwQHBQUFCQAAAAEAAhEDBBIhMUEFUWFxBhMigZGh8DKxwdEjM0JScoLhBxRikrQkc6Ky8TRDU2PCFSU1VIOTo7PD/8QAGgEAAgMBAQAAAAAAAAAAAAAAAAIBAwQFBv/EACgRAAICAgEEAQMFAQAAAAAAAAABAhEDITEEEkFRMhMiQlJhcYGRBf/aAAwDAQACEQMRAD8ABKiVNyaF6g4RBJSIShAWQKaFMhNCCSCRUiEoUBZBMFMhKFI1kCkpkJoQRZEqJKndTEKCbIpJ4ShBJBJSIVb6wbmQPW5DaXJK2PKaUNUth+y3vOHkrbNVvDH2hmqo5oSl2pjSxSiu5osTKUJlcVjJJ00IAUJlIJrqAIqTEoUmNUMDRLVEtVzmKN1BWVEJQrLqV1SQVJXVbc4JriCSq6mLVd1SZzEAVEJoVvVpriBrKyEiFMtSLUEWVwmIT1aob7RA5lBVNo/cbPE4D9VXPLGHLLMcJT4QUqKtsaMBidw+eSEcHO9p3dkPDVNfAwA+AWHJ1v6UbYdJ+pk6lZ7tbvLE+OSpho4nxPiU5JOeSqdWaOPJYZ5ZT5ZthjjDhC686YK8OyeNMxvGoVFM3gd4VlJ8FJGbi7Q0oqSpmgxwIBGRUoQtB9x0fZdlwPyKNLV3sWVZI2cbLBwlTK7qV1WXExarRCCUKwNSuIIK4V1GgTkFdZ7GXEblp2Z7aYgkJWwsqLUjTVpCiQgrsr6tPCkAldQQxkieCe6lCAIQolqtLUxCCSEKBaj7NYS7PstGJJgADeScAFzm16rTVIY8lgwAyBwxPESsuXqYQ1yzXi6Wc1fCL7RtJjcPaO5uJ+SCrW578oYPF3yCplo+Q+aY1DpgsWTqpy40bYdJCO3sY0QDLjJ44nw0SNbcPFRcQMyqH2r7o8fksrd8mpJIucNSVU60gZYqhxJzxSOSSxqHe8uzTXU1OsD+ufirAPXrNQCGYYMjRFuAIvDJC+vW5WWapBg5HP5qUS0EUzIunuR9gfe7J9oeY3rPqMgq2nVIIe32m+e8HgtPT5vpyMufD9SJrmik6ykYlE2e0NeA5oz8Rw5ohwBzXb7rVnFeuTJDEUxl0ZZq4UgDKepT8EWBX1xAhC38SrqxQV7EqaGRukJiFYWqJCUqIQmhThNCAIwlCndV1nsTnnDxUSkoq2NGLk6QM2mScEUWMpNv1Tj9loiXchu4nzVds2tToCKcPecC44hvL7x8ua5W37RdUcXOJJOZOJPMrk5+tcvtx/6dnp+hUPuyc+g7bO3XVcBDWDJoyHEnN54lYjnqFSopWJt98RhBPNc83tk3VA3M9ypqWonLBW7Qpw4cvmhg1WPRXVkI3+u9ShSA9fonA9folGojCTxgeRUgPX6JnjA8kAzMKtp2gjjzVRTlO0Z06DadqBzwPH5q4j16zWYNVZTrOGR7jkoodT9mxZnyLpzGXyTgwUFRrTjkR71oA3hOuqBgqx2nq3T9l2fA71tArmqZ0ORWtsu0k9g5jLi39F0+kzfg/wCjm9Zh/Nf2Hh6d1VMWphTJXROcUVWyqCzFHOpwMEIRipQyZtFMQrC1RISlRXCRVzKRJgKdotlOzjGHVPu6D8R05DHkqM2eOJWzRg6eeZ649jssgaL1U3W+Z4AangFlbW6Sy0spi6zXe78RGn8IwWVtTbbqrpcZ03ADcBoFkVa+9cTNnnle+PR38OCGFUufZdXtBKEqVt2PuTBjn5YBaFl2fHr3KgupsCpWMuOPruW5saxgP7j6JRFi2U95usaXHcPicgu66G9GWsqB1SHEAwBi1p4k+0U0ZK0O4VFs8s2k3td3xQcesitDbI+kOG/3lAH1PzVkuShcDetxS9bikfU/NP63hKSMfWnnqk/I8uX+qkPWo8EiMDHl8igDIUnacviUzmp3DLkrDKM3XkrKKgzXkVOihAE2b7XP1iiqNW6Z8eSGsuvcryPX6JXyXx4C6jN2qlTrEQ4e00yOKpslT7J7ue5SdgVKbW0Q1apnSWG1NqMDh3zodQeKIL1ztjtfVPvfYfAd/Ccg73AroQF28GX6kb8nDz4fpy/YiTKq6nFX3VOm1XlFhbHB2IIIkjA6jMKbaOZJgDM6BZga2x1jfJ6utLmNGjxmIOhxxWZtfbrqhgGGjIDL9TxK5mXrO1dseTp4egTfdPj0ae0ukQYLtLP72R7t3PNcvabYXGSh61oUaVmc845Llyk5O2dZJJdsURNUk4Yoiz7PnE4o6y7PjRdNsvou98F3YaciRifwtStlkcdmDZdnyQAJOgAknk1dTszoic6mBzuDFxH8TvsBb9h2ayiIY0zrq8/idk0ckYGSMYjvDBzObyq3L0aVBLkHs9ma1t1jWhozjBg/E/7Z4LV2JT+knE9kgH2Rpg1nxQrobiTG4kf5WfNG7GH0sxEg4uPadliBoER5Fy/BniO2/rNNfes0+pxHitTbo+kPN3vKyXujh5ha5cmHwKfQxTg+h8kOahJhok8ERTsEY1DJ+6PiVFC93oiKonjwwx3Eq0etD4qyjaWuJYQLpwwGSg+mWG6e45hw3pRrGqMBzHj80LU2eNDHPLxRg9RiPBIeo+SAaT5Mt1AtzGncmpFao9R8iqalladMeGB8EykVvH6KrLm7u9QiD6/0VdGhdJxnLn4K1Qx4qkQI9eskZTffHEZ/NC+vRzSa+6QR/qhMloJYcwcitrYlqJmk44tEtP3mZeWAWLVIi8Mino1zgW+20yOPDlotGHL9OVmbPiWSNHXhgCm1ypsNcVWBw1zG46g8UU2mu2pJq0cBqnTOJ2nbTVJLjJknHfvlZ9Ks54gZjAlX0rI55kqNa7RrsicQL8jASYw7sV5lHqpe2adm2Cbl8mTgSOB1WxsnYD6vsiG6uPsjv+0eAW30d2Wx9rqh8PaLOXNgktI7JaYGeC6enTjBoiBuGA5ZM96Mn2ukX4YqV2Z2ztg06MH2nb3CT+Vn2eZWo0EzHfjj+ap8AnZTEThG8khvjm5WkYDyvCB+Vgz71Q9mq0uCoUxGkbzgzuH21NztctznDHkynmncMRnPGHP7mZNUhnAz4dp/e44NUCtlcXTOIJ1PaqH8I+yjditIq6DsnAm885Yk6DghGxMDPUMMn81Q5I7Y5+kiQOyey3Hd7TzqnjyV5fgzxTbbe3/N71b0a6L0qzr1oe85XaVES+pwkSG/qm2x9Z4+9bHRq3No031CYPV1WtjA33CGwd61PbZirRk7XfRa+7To9SwC5AdLiW5lztT8kA2i0+y7uPzQ9uJLzBkcTjxQL2niFF+xb9B9TZxDpjDhvRAaHtunAj2TuKBo2pzcnFF07fPtNHMYFSq8BYMRBIOBGeh8UvWPzRlse1wnEOG8Zjcgx6j5JWqGi7HcN/nj5pvW8fol63HwS9bv0QMMfLxH6Jj618059aeYTH1p5hQQMfX+qRHr9U8esvNIj1l+hQA8HqyACZcMB3IuxdH7Q/G7cH8Rg+GaM6M/WePuXWtMrf0/TrIu5s5vVdTLFLtSANmbN6psTMwcBAnfzRjSFbcUepC6MUoqkcmcnN2wDZPRZz8X9lox0B88G964XbhFS1VOrF5rXXWxjLW4TOsle1WuzuexzWG64tdBIm7OpYMuZxXk1h2cGEZyapZP4dF5yD3s9llxWteDpf2X29t6qx75e6mWskwYlt4TwC9BuiBu0kGPyszPMrwqzMqUrSXU8H06hiN7Xea9o2RtEV6IqgxhDsYhwzBqHE8hvS5NsjBqOw7XWePaf3RgzvSYc4mf4cXfmqHAdybTLDj2GHuzepObhLsv4uwwcmDPvVZcQERAx33MG/mqHPuSglse0Bozs0xzcc073iJOO6/2GflZqk/KXZfxdlncwZ96CR8xAggaN7NMczqi9ix1mckNPsghg79SgnMJE6DV/ZZHBuqO2JjUmXO7Jxi6zTIaqY8iZfgzxnbP1mv2suaqFc3Q3g498wr9uN+k7z71XRqS0ARInMYrZ+Rhl8Tntqthzfw/FUNtrhrPNF7bHbb+H4lV0rCw51AMOHgolplCTYU+ykXS4AXmh2EiJOWKIo2eDiqBQgguqlwjAuPZjhoiLVXaR2XAk7iMVGixJ+QYukz+hTz6PzTAeiPipD1GPklLR49Zph6j5Ie2PIbgYM8vJD09oO1APkVNCOST2Hj1HyKb1u96obbmnUjmJ81eHA5Y8sUE2mKPWX6JvXrRP69ApvXoFBJr9Gz9L63Lrm5rj+jh+mHryXZXV1ejf2HF/wCgvvX8FsKs1FGUzAthzzprVa+rA0BJaNMSDBj5rzivDeqaBnaqrp3i60D4rs+moLbHfE4VWDKBiHYxn3lcZt61gvsrR/uyZ4lxBnwK8xF7pnvZRuFr+GPtBgs1Sq+Je97rg/EZmEf0TqVLK+9VxZVcL5ieqe7BuAyOQnirej/R11es+vV9kEhpJgYGMzlkuzq2RrqJpxFMgtgdlvO8cXeCJPZVXlhN4zuP87/LBveoYAyfa/nf5dlqytg1nAOs9Uy6iBBm42pSODXk5uyg8VssbhhMbm9lve45qskrOBk9k7z26h7hgFJrYMwAfvP7TzyaMk9NwyblupjDvqFRbUOTYG+4LxPN5wCCSTm6nudU/wClgRuyCTUntEQcTAHczPxQJp3Tm1h3+3UKM2PRHWTDiYOLzjpk3RTHkry/BnkG3qUVMt/vVOyNn1KtSGMe8wcgT55BdxtSwUWVY/d31qkB01SGUw177gJaJJ7RGakynXqm5UqdXTA+roi42G1m0nNMZ5nFar3aMvijlrV0CaXB1qtDKIAi40ipVz+62Y70ZtTo5ZbHZ2VG2brhUmH2hxLoEYimyA2eK1DsynTp1IaJ6qpicT2bTTaDzhbH7RQP3WnzqH3KXbZVSRw9XaAaI/dbMA1owuvOByzdxWRbaM+0wCTPZERquk2m1jqtsy7DKXcSaenehelNhFKq1oxmkx3e5splxyEtHNGzjQxzUXWYjSeX6LYq7LdegtxvgeDA74oM2YgA4jBp/mMKGiU2Y20B2dcxms9q6S0MkG8A4CTjwMISps2njm0yRvGGeBQkVyVsxgpRBwMZFGv2Q77LmnngfND2iyPbm05DHMeIQLTROjaXSAcQd6M9ehms2lUlw5haR9a+aVlsGH7DMVm8x713RauB2S76VvML0O4ul0fxZyv+ivuRTdSDVbcTtatpzTQ6VtFSx1KYxcXtcPA444led7Vo3S4HOnVY3wuheg28EWlrMuta2Djgb2eOuBXB7eq3q9rjL94JHKQPgvMqnv8Ao99L7Uorzs9NsNP6NkYdlp+8cQDg32Qr3AA8f5n+HstVGzfqKZOVxuBIY3IaZlEHAcN2FNvniUr5KjJ6QWdwu16Y+lpSYJvOqMwvMuiQMsFoWa0CrTbUEXXCQ559zG4K9mXZkDc0XB/M7NYVjqizWgsmKVczTuC9cqfap3zgJgnmUoG4WgjIuG9/YZ/KPkk2pOAl3BgutH5jiq6xunG4zcXuvPPJqHsO0mVn1WAPeaJaHX+wztAOEBAWgq9dwkN4MF5x5uKO2Ow9ZNyOycXGXHLRCNdOAdA3UhP+JHbJpRU9kDsnEulxy0TR5Eyv7GY/SIRXd/cUP6hqEbhUdyq/1bUX0j+vf/cUf6hqEcfpHcqv9W1avRkXAJtD2an91W/qqaN/aM7+ys/9T4IK3O7L/wC5rf1TEX+0Qf2Rp3dajyKzkra2a9vGGNKif/pKt6cn6dh/5FL/ACKFsn94t2X+zUT5UPmrOnX1tPjZ6X+UpkKyezbQaj2OObq//wCIHwQ9pEWcEDHqbKRh/wA1wKH2DaD11NunWNd3lhHwR8TSpg/8Gy/1Dgh6Y6doFfZKb6RObhTeXcD14HuKq2nsEB9QA5Orf4Xtb7ioVLVcfaGx7XXN5RUB+C29ptJdWj/iWoedNyLYumZLujRbSrvI+rqEd14sPmB4rnnUXDeMQP8ACXL0m1sP7vbR/FUPP6Rp+K5zZ1MPEGPrPfZ3/EIsHHdI5N9EHEtBOByg5TmEz6Q4j3LqNpWOlDjEYPP/AMbHD4rHq0hegZSf8yKsiqA7IyHgyDC9Gs1QPaCCDhovPm0Ru0PuU6DHNi64tMkyCtGLI8fgydRh+tWzvKroVfWFcw3a1oZmQ/GMc0XT6Tge3TcDwMha49TB86OfLosq42dZ0qf9HRrtzZfB19kuOfcvOWVb9WqfvtD/ABxXpEX6dWzOaTNUswIBa18uvY8vNQsvQqysiGXiABiS8x+WAuAq5PZZNJR9X/j2gvo9WvWemWyezHZE5YYudl3I4jHMA8Je7xOATUrK1jQ0ANaMmuOA5MarA4n70cIY3zxSsqIubqR/7jvc0KjaGzxXpFhvHVpaAwNc3Frgc8CAr2vjItH4Wlx/myQ9vtDaTHVKgcbontEuJOgDWqAMKxvNWoyoXXa1Br2OYwXr1QReknQgYLl6/S40dpViyCypUp3r8RdDADPI+5DbV6Y2s1XVqY/d5AYQ0dohpJF6dRPDNY2yNotdaC60H2ySXEAgOjBzmgYjDTerUtbM0s6tdp7aLWwgRUvSJApgQRwKP2LSioTcuyDiSS5cJtza9noWVnVHrKZeHtFM3WtLS1xAzOO5dN0d20allNqZQAPVvcGXpc66YzjgljyWZJLtcVyS6R0Sazox+gpeVdqVHYtRzybsCKol2A/2hrx4gErl9v8A7QrVSo0DTu3q1IuLi2Xg33i7gcgANFy1fbVrtBmtUqOEZEwP5Qru8zpPhHplvpWSiHfvFpY2W1Gw0yYdUFURx7MZKHTDpDZxYqdXqevpVLxAJLezHaOGOK8orbFvuEmCBGXxK7zpBZg3ZdhYcQCGniMio7v3DslqzDq/tEspc8/uTSajAx56x/aaLoDf8Iy3KjpFtd1UtqVGXRda1rW/ZYAQ0Sc9Vz3SSytZVbdEC7Om/cMlt9NLYHUbM9v/AJeiD+IXgVZjlasTJFxdMDp7Qp6EtN5pkyIDQRC3aG0KbmNF8SGUWY721y89waVwP79vaCnbahuIUud8irR2O2aYLnluN51pxGovAtPeFoWGvNJwmXA1yeRpUyPMFcIzaBb7LyEbZtvPbOIyjDWcCPBN3KiPNnpxN6la+LXnypO+K5jYlou4nSqzwLXs+KH2d0urOFVoAdLCHk/dMNJ8gqtl9JKVCoWubJD2uP5ZMDxQqoZvZRabYXR/ds86Rafcq8z63tKi246C17Tg0ZjQOHxUzTPrk35KxIrbGYzHx9xULQYHepNz9cVG1DsphS8HD1xUS1Vi0QMvWKtpsG/cq2h0z1UWcCtUqAiKjWgticQBOHcrXugRPiQweDcUru8nlIA8GyU9OnGQ8Gx5vKwHWbItw9mfyt/6nKLs8bv5nFx/lyRBoTn/AIiT5BOKcDOPwgDzKgXuKmtJ++eQDB4rh+m/TF9mf1NFrWviS89sjgLwiV21a00W+24fmdPkFwfSmw0a1rp1pmmIDw1jjJ0AmAhULK60cVaNq1qrHOqP7LzLsGy92/ggGWtoYQabS4ukPMyBdIiNcwe5d30j/dH0KnU2QtfBuuJAgnUNBK8+pUHE5Eq+Jz5pxfNkqT4wk4/Z0WjsvpRXodmm83SHMIk4tdm0bu5ZRZGMSOOScEuzwHDRT2plVtGxs0ubUZ1r+rAkgP1nQbl0pp9o7tMbox1B3LkLPUq1nNpAyJ1AgRqV1lgsxaLl7rLuALGk4aDkqZxN/Sz1TWvZbTa2YkcIBceeMLp+lH/h1jxwvaj4BYf/AGXUax1Q0jdbBcS4TiQ0YA7ytnpS7/u2yEYdvwUQTTd+i/K00q9nm3SSoXPYTHskCBGuav2yZstM8Kaq6TuN9mfsnMjHEK7agmyM5MWnD8GYc/zOdhOW4Jo9QnCgrIOCcFOXJkCmr0ftpZWgEw8Fj51BQ21DFd54j3BQ2b9azmp7Z+ud+X/KE/4h5oDpujRX0rYW6uHeUPKZLYGg3bVQfannB+C0G7SJpOe4AgRgMOC59zIzWnZcbO8es08ZMighm12HMOHmETQ2jSP+8Gm9c+KaVOgp72RR7XV6b0wfo6dQn8IaPElF1tqViMAxuuJLvGIXKWfZ9C/L64EuwaA4mGgTg0b1bZtrufeBZUIyEAbzvIWSUKVpnShkvk0bTbLQXfXQMb1xgaeEEkodjDiXvq1MyL1R2mkDBCv2o6CBTIwzc4DhpKFFsrk3W9W2NTJz4lJ2jOSNgMF0PA0yy8d6ts/bc2d8xGeBWVSsdeINaBoAG5nPRTs1mmqGOc5xJP23T7J+7lkmjEJy/YWztjddaurBw6sOI43gMuS5Hb1J1G2VmMbeuPuZYDAEe8r0LoRY7m0at1uApNO/M7yeC5bpPZ3NrW2rdn+1inmMD1d4ZcAtEtGNb0cTa3O1EYkgaDfCpFR25F2i0F3tN39xQj6pGEDBCZVJUzuf2TbHpWi01OvY17WU7wDsrxcGiRrmvZOpstJsBlJrRo1oA8BmvJP2T2Kq4Wioy6AAxpJnMknDwXpB6Nyy/VrOMCYaGgeYStsujGPanJsH6W7XpGx1m09A04CB7bdy4Pa23m1LJRogPFRtQ5js47pzXZbWoNFkqEAHrHNpNBOEAgk4cQfBcc54Y+7cBDQIMDyJ0VTezQoxSpezkekdJ4cy/M3ThAwSt+0WOs7WA9qG+Wa1OldV0MdEkyIgHvjRcy6Pux4q3G6iZszuVlJTFWFvAqBHA+aaiqyBSSjgUhG4ooWwiwOio3mrdufXHk33BBgHSVGoSTJJJ4pvFEMQcrASBh7+PmtKxU2AXiRiB3HVTtTKbtQFHaMnRlCod+Guo/VLr44+49yIpsbq9p3fqiaBpRiW+fcoUR+4BmcRgoMOanaAC83MtFBjCgSz2dlWz0q1Ka9OBSrHsQYcS2ACNSuedawSO1hOXDJDuYw2hoEAXHccZG9FuoiMmkAZjdzVMnZuimViuO1LidAYwClQtADTALi4jTAYjVOylAO4CVORLROgPeUpJfXa97hD7vBuJldZZrM2kIa0SPtwLzjqSVg7HpXq2IAgzGUgYhdBUtDAYc8A4EiQDHFA6SOY2ntF1G21KodB6tjSGm7MSTejXJVVNm0qrHFzHTVcKjzeOL4ifDBYFq2iarqriIL3OI78h4IgbVcIAMTAn7ojE8MlEm7Ej21YAbJSDKjmspy0S292jhjqudq7QJkFlPmGN98LpKFlDqWJgOa7CeBIXIuByV0DNldGrYelVpoAilVNNrjLgyGg9wCjaOlFoeCHWisQfsmo4iOUwsuqYhQDuSspFHcw79+N0AvcW/dLjE740VItTpIvGNIJVDcdEnNg4KdBbCaO0Hie07+Y+9P/ANoukS4kZ4mcShruuiYjcoC2Hfvj9HEcsJV52uRTADjexvfBZokqLm71IWwp9uJIJJdvElU354KFRsZKLpjulBFkm1CNSpdZOJd5KkqT24oATXnLPvU2VIEHFUNzUnRPBQA8qIdCTCoOCALHOxTtKgQp0lAHesp9VXwM9g58XBX2jHPHA93GEklQ+Deg+10Q2kYn2WMz0MSeaCs9m7TRJxeGnHPJJJIuB5chdHYTLSbVVc57TTa4tDXYC7IaMsoaEN0hsrKVO81va61tIE4w0Uw4niSdUkk3hEewDZdAPNYuAP0bSMBgcd6Eq2Z0Tf7ruWm9JJNLkRfE2NmbODmAEzdGZEmYOIxgeC4nauzuree0Tic0kk2MrzfEAupriSStMhNlKFNzZCSSkkqExCN6iWpJJXwNBW9lVnpwc96jUbj5Jkky4IemJ9PDuUSYAI3JJIFE2fKVAg70klBJPdlluUajYTpIAi9ihc4pJKCBOZip02JJIA//2Q=="/>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en-US"/>
          </a:p>
        </p:txBody>
      </p:sp>
      <p:sp>
        <p:nvSpPr>
          <p:cNvPr id="3079" name="AutoShape 9" descr="data:image/jpg;base64,/9j/4AAQSkZJRgABAQAAAQABAAD/2wCEAAkGBhQSERUUExQVFRUVFRQUFxgWFxUYFxQUFRcVFBUVFxQXHSYeFxkjHBQUHy8gIycpLCwsFR4xNTAqNSYrLCkBCQoKDgwOGg8PGikkHyQqLCwsKSwsLCwsKSkpLCksKSwsLCksLCwsLCksLCkpKSwsKS8sLCwpLCwpLCwsLCwsLP/AABEIAOUA3QMBIgACEQEDEQH/xAAbAAABBQEBAAAAAAAAAAAAAAAEAAECAwUGB//EAEsQAAEDAQUEBwQHBQUFCQAAAAEAAhEDBBIhMUEFUWFxBhMigZGh8DKxwdEjM0JScoLhBxRikrQkc6Ky8TRDU2PCFSU1VIOTo7PD/8QAGgEAAgMBAQAAAAAAAAAAAAAAAAIBAwQFBv/EACgRAAICAgEEAQMFAQAAAAAAAAABAhEDITEEEkFRMhMiQlJhcYGRBf/aAAwDAQACEQMRAD8ABKiVNyaF6g4RBJSIShAWQKaFMhNCCSCRUiEoUBZBMFMhKFI1kCkpkJoQRZEqJKndTEKCbIpJ4ShBJBJSIVb6wbmQPW5DaXJK2PKaUNUth+y3vOHkrbNVvDH2hmqo5oSl2pjSxSiu5osTKUJlcVjJJ00IAUJlIJrqAIqTEoUmNUMDRLVEtVzmKN1BWVEJQrLqV1SQVJXVbc4JriCSq6mLVd1SZzEAVEJoVvVpriBrKyEiFMtSLUEWVwmIT1aob7RA5lBVNo/cbPE4D9VXPLGHLLMcJT4QUqKtsaMBidw+eSEcHO9p3dkPDVNfAwA+AWHJ1v6UbYdJ+pk6lZ7tbvLE+OSpho4nxPiU5JOeSqdWaOPJYZ5ZT5ZthjjDhC686YK8OyeNMxvGoVFM3gd4VlJ8FJGbi7Q0oqSpmgxwIBGRUoQtB9x0fZdlwPyKNLV3sWVZI2cbLBwlTK7qV1WXExarRCCUKwNSuIIK4V1GgTkFdZ7GXEblp2Z7aYgkJWwsqLUjTVpCiQgrsr6tPCkAldQQxkieCe6lCAIQolqtLUxCCSEKBaj7NYS7PstGJJgADeScAFzm16rTVIY8lgwAyBwxPESsuXqYQ1yzXi6Wc1fCL7RtJjcPaO5uJ+SCrW578oYPF3yCplo+Q+aY1DpgsWTqpy40bYdJCO3sY0QDLjJ44nw0SNbcPFRcQMyqH2r7o8fksrd8mpJIucNSVU60gZYqhxJzxSOSSxqHe8uzTXU1OsD+ufirAPXrNQCGYYMjRFuAIvDJC+vW5WWapBg5HP5qUS0EUzIunuR9gfe7J9oeY3rPqMgq2nVIIe32m+e8HgtPT5vpyMufD9SJrmik6ykYlE2e0NeA5oz8Rw5ohwBzXb7rVnFeuTJDEUxl0ZZq4UgDKepT8EWBX1xAhC38SrqxQV7EqaGRukJiFYWqJCUqIQmhThNCAIwlCndV1nsTnnDxUSkoq2NGLk6QM2mScEUWMpNv1Tj9loiXchu4nzVds2tToCKcPecC44hvL7x8ua5W37RdUcXOJJOZOJPMrk5+tcvtx/6dnp+hUPuyc+g7bO3XVcBDWDJoyHEnN54lYjnqFSopWJt98RhBPNc83tk3VA3M9ypqWonLBW7Qpw4cvmhg1WPRXVkI3+u9ShSA9fonA9folGojCTxgeRUgPX6JnjA8kAzMKtp2gjjzVRTlO0Z06DadqBzwPH5q4j16zWYNVZTrOGR7jkoodT9mxZnyLpzGXyTgwUFRrTjkR71oA3hOuqBgqx2nq3T9l2fA71tArmqZ0ORWtsu0k9g5jLi39F0+kzfg/wCjm9Zh/Nf2Hh6d1VMWphTJXROcUVWyqCzFHOpwMEIRipQyZtFMQrC1RISlRXCRVzKRJgKdotlOzjGHVPu6D8R05DHkqM2eOJWzRg6eeZ649jssgaL1U3W+Z4AangFlbW6Sy0spi6zXe78RGn8IwWVtTbbqrpcZ03ADcBoFkVa+9cTNnnle+PR38OCGFUufZdXtBKEqVt2PuTBjn5YBaFl2fHr3KgupsCpWMuOPruW5saxgP7j6JRFi2U95usaXHcPicgu66G9GWsqB1SHEAwBi1p4k+0U0ZK0O4VFs8s2k3td3xQcesitDbI+kOG/3lAH1PzVkuShcDetxS9bikfU/NP63hKSMfWnnqk/I8uX+qkPWo8EiMDHl8igDIUnacviUzmp3DLkrDKM3XkrKKgzXkVOihAE2b7XP1iiqNW6Z8eSGsuvcryPX6JXyXx4C6jN2qlTrEQ4e00yOKpslT7J7ue5SdgVKbW0Q1apnSWG1NqMDh3zodQeKIL1ztjtfVPvfYfAd/Ccg73AroQF28GX6kb8nDz4fpy/YiTKq6nFX3VOm1XlFhbHB2IIIkjA6jMKbaOZJgDM6BZga2x1jfJ6utLmNGjxmIOhxxWZtfbrqhgGGjIDL9TxK5mXrO1dseTp4egTfdPj0ae0ukQYLtLP72R7t3PNcvabYXGSh61oUaVmc845Llyk5O2dZJJdsURNUk4Yoiz7PnE4o6y7PjRdNsvou98F3YaciRifwtStlkcdmDZdnyQAJOgAknk1dTszoic6mBzuDFxH8TvsBb9h2ayiIY0zrq8/idk0ckYGSMYjvDBzObyq3L0aVBLkHs9ma1t1jWhozjBg/E/7Z4LV2JT+knE9kgH2Rpg1nxQrobiTG4kf5WfNG7GH0sxEg4uPadliBoER5Fy/BniO2/rNNfes0+pxHitTbo+kPN3vKyXujh5ha5cmHwKfQxTg+h8kOahJhok8ERTsEY1DJ+6PiVFC93oiKonjwwx3Eq0etD4qyjaWuJYQLpwwGSg+mWG6e45hw3pRrGqMBzHj80LU2eNDHPLxRg9RiPBIeo+SAaT5Mt1AtzGncmpFao9R8iqalladMeGB8EykVvH6KrLm7u9QiD6/0VdGhdJxnLn4K1Qx4qkQI9eskZTffHEZ/NC+vRzSa+6QR/qhMloJYcwcitrYlqJmk44tEtP3mZeWAWLVIi8Mino1zgW+20yOPDlotGHL9OVmbPiWSNHXhgCm1ypsNcVWBw1zG46g8UU2mu2pJq0cBqnTOJ2nbTVJLjJknHfvlZ9Ks54gZjAlX0rI55kqNa7RrsicQL8jASYw7sV5lHqpe2adm2Cbl8mTgSOB1WxsnYD6vsiG6uPsjv+0eAW30d2Wx9rqh8PaLOXNgktI7JaYGeC6enTjBoiBuGA5ZM96Mn2ukX4YqV2Z2ztg06MH2nb3CT+Vn2eZWo0EzHfjj+ap8AnZTEThG8khvjm5WkYDyvCB+Vgz71Q9mq0uCoUxGkbzgzuH21NztctznDHkynmncMRnPGHP7mZNUhnAz4dp/e44NUCtlcXTOIJ1PaqH8I+yjditIq6DsnAm885Yk6DghGxMDPUMMn81Q5I7Y5+kiQOyey3Hd7TzqnjyV5fgzxTbbe3/N71b0a6L0qzr1oe85XaVES+pwkSG/qm2x9Z4+9bHRq3No031CYPV1WtjA33CGwd61PbZirRk7XfRa+7To9SwC5AdLiW5lztT8kA2i0+y7uPzQ9uJLzBkcTjxQL2niFF+xb9B9TZxDpjDhvRAaHtunAj2TuKBo2pzcnFF07fPtNHMYFSq8BYMRBIOBGeh8UvWPzRlse1wnEOG8Zjcgx6j5JWqGi7HcN/nj5pvW8fol63HwS9bv0QMMfLxH6Jj618059aeYTH1p5hQQMfX+qRHr9U8esvNIj1l+hQA8HqyACZcMB3IuxdH7Q/G7cH8Rg+GaM6M/WePuXWtMrf0/TrIu5s5vVdTLFLtSANmbN6psTMwcBAnfzRjSFbcUepC6MUoqkcmcnN2wDZPRZz8X9lox0B88G964XbhFS1VOrF5rXXWxjLW4TOsle1WuzuexzWG64tdBIm7OpYMuZxXk1h2cGEZyapZP4dF5yD3s9llxWteDpf2X29t6qx75e6mWskwYlt4TwC9BuiBu0kGPyszPMrwqzMqUrSXU8H06hiN7Xea9o2RtEV6IqgxhDsYhwzBqHE8hvS5NsjBqOw7XWePaf3RgzvSYc4mf4cXfmqHAdybTLDj2GHuzepObhLsv4uwwcmDPvVZcQERAx33MG/mqHPuSglse0Bozs0xzcc073iJOO6/2GflZqk/KXZfxdlncwZ96CR8xAggaN7NMczqi9ix1mckNPsghg79SgnMJE6DV/ZZHBuqO2JjUmXO7Jxi6zTIaqY8iZfgzxnbP1mv2suaqFc3Q3g498wr9uN+k7z71XRqS0ARInMYrZ+Rhl8Tntqthzfw/FUNtrhrPNF7bHbb+H4lV0rCw51AMOHgolplCTYU+ykXS4AXmh2EiJOWKIo2eDiqBQgguqlwjAuPZjhoiLVXaR2XAk7iMVGixJ+QYukz+hTz6PzTAeiPipD1GPklLR49Zph6j5Ie2PIbgYM8vJD09oO1APkVNCOST2Hj1HyKb1u96obbmnUjmJ81eHA5Y8sUE2mKPWX6JvXrRP69ApvXoFBJr9Gz9L63Lrm5rj+jh+mHryXZXV1ejf2HF/wCgvvX8FsKs1FGUzAthzzprVa+rA0BJaNMSDBj5rzivDeqaBnaqrp3i60D4rs+moLbHfE4VWDKBiHYxn3lcZt61gvsrR/uyZ4lxBnwK8xF7pnvZRuFr+GPtBgs1Sq+Je97rg/EZmEf0TqVLK+9VxZVcL5ieqe7BuAyOQnirej/R11es+vV9kEhpJgYGMzlkuzq2RrqJpxFMgtgdlvO8cXeCJPZVXlhN4zuP87/LBveoYAyfa/nf5dlqytg1nAOs9Uy6iBBm42pSODXk5uyg8VssbhhMbm9lve45qskrOBk9k7z26h7hgFJrYMwAfvP7TzyaMk9NwyblupjDvqFRbUOTYG+4LxPN5wCCSTm6nudU/wClgRuyCTUntEQcTAHczPxQJp3Tm1h3+3UKM2PRHWTDiYOLzjpk3RTHkry/BnkG3qUVMt/vVOyNn1KtSGMe8wcgT55BdxtSwUWVY/d31qkB01SGUw177gJaJJ7RGakynXqm5UqdXTA+roi42G1m0nNMZ5nFar3aMvijlrV0CaXB1qtDKIAi40ipVz+62Y70ZtTo5ZbHZ2VG2brhUmH2hxLoEYimyA2eK1DsynTp1IaJ6qpicT2bTTaDzhbH7RQP3WnzqH3KXbZVSRw9XaAaI/dbMA1owuvOByzdxWRbaM+0wCTPZERquk2m1jqtsy7DKXcSaenehelNhFKq1oxmkx3e5splxyEtHNGzjQxzUXWYjSeX6LYq7LdegtxvgeDA74oM2YgA4jBp/mMKGiU2Y20B2dcxms9q6S0MkG8A4CTjwMISps2njm0yRvGGeBQkVyVsxgpRBwMZFGv2Q77LmnngfND2iyPbm05DHMeIQLTROjaXSAcQd6M9ehms2lUlw5haR9a+aVlsGH7DMVm8x713RauB2S76VvML0O4ul0fxZyv+ivuRTdSDVbcTtatpzTQ6VtFSx1KYxcXtcPA444led7Vo3S4HOnVY3wuheg28EWlrMuta2Djgb2eOuBXB7eq3q9rjL94JHKQPgvMqnv8Ao99L7Uorzs9NsNP6NkYdlp+8cQDg32Qr3AA8f5n+HstVGzfqKZOVxuBIY3IaZlEHAcN2FNvniUr5KjJ6QWdwu16Y+lpSYJvOqMwvMuiQMsFoWa0CrTbUEXXCQ559zG4K9mXZkDc0XB/M7NYVjqizWgsmKVczTuC9cqfap3zgJgnmUoG4WgjIuG9/YZ/KPkk2pOAl3BgutH5jiq6xunG4zcXuvPPJqHsO0mVn1WAPeaJaHX+wztAOEBAWgq9dwkN4MF5x5uKO2Ow9ZNyOycXGXHLRCNdOAdA3UhP+JHbJpRU9kDsnEulxy0TR5Eyv7GY/SIRXd/cUP6hqEbhUdyq/1bUX0j+vf/cUf6hqEcfpHcqv9W1avRkXAJtD2an91W/qqaN/aM7+ys/9T4IK3O7L/wC5rf1TEX+0Qf2Rp3dajyKzkra2a9vGGNKif/pKt6cn6dh/5FL/ACKFsn94t2X+zUT5UPmrOnX1tPjZ6X+UpkKyezbQaj2OObq//wCIHwQ9pEWcEDHqbKRh/wA1wKH2DaD11NunWNd3lhHwR8TSpg/8Gy/1Dgh6Y6doFfZKb6RObhTeXcD14HuKq2nsEB9QA5Orf4Xtb7ioVLVcfaGx7XXN5RUB+C29ptJdWj/iWoedNyLYumZLujRbSrvI+rqEd14sPmB4rnnUXDeMQP8ACXL0m1sP7vbR/FUPP6Rp+K5zZ1MPEGPrPfZ3/EIsHHdI5N9EHEtBOByg5TmEz6Q4j3LqNpWOlDjEYPP/AMbHD4rHq0hegZSf8yKsiqA7IyHgyDC9Gs1QPaCCDhovPm0Ru0PuU6DHNi64tMkyCtGLI8fgydRh+tWzvKroVfWFcw3a1oZmQ/GMc0XT6Tge3TcDwMha49TB86OfLosq42dZ0qf9HRrtzZfB19kuOfcvOWVb9WqfvtD/ABxXpEX6dWzOaTNUswIBa18uvY8vNQsvQqysiGXiABiS8x+WAuAq5PZZNJR9X/j2gvo9WvWemWyezHZE5YYudl3I4jHMA8Je7xOATUrK1jQ0ANaMmuOA5MarA4n70cIY3zxSsqIubqR/7jvc0KjaGzxXpFhvHVpaAwNc3Frgc8CAr2vjItH4Wlx/myQ9vtDaTHVKgcbontEuJOgDWqAMKxvNWoyoXXa1Br2OYwXr1QReknQgYLl6/S40dpViyCypUp3r8RdDADPI+5DbV6Y2s1XVqY/d5AYQ0dohpJF6dRPDNY2yNotdaC60H2ySXEAgOjBzmgYjDTerUtbM0s6tdp7aLWwgRUvSJApgQRwKP2LSioTcuyDiSS5cJtza9noWVnVHrKZeHtFM3WtLS1xAzOO5dN0d20allNqZQAPVvcGXpc66YzjgljyWZJLtcVyS6R0Sazox+gpeVdqVHYtRzybsCKol2A/2hrx4gErl9v8A7QrVSo0DTu3q1IuLi2Xg33i7gcgANFy1fbVrtBmtUqOEZEwP5Qru8zpPhHplvpWSiHfvFpY2W1Gw0yYdUFURx7MZKHTDpDZxYqdXqevpVLxAJLezHaOGOK8orbFvuEmCBGXxK7zpBZg3ZdhYcQCGniMio7v3DslqzDq/tEspc8/uTSajAx56x/aaLoDf8Iy3KjpFtd1UtqVGXRda1rW/ZYAQ0Sc9Vz3SSytZVbdEC7Om/cMlt9NLYHUbM9v/AJeiD+IXgVZjlasTJFxdMDp7Qp6EtN5pkyIDQRC3aG0KbmNF8SGUWY721y89waVwP79vaCnbahuIUud8irR2O2aYLnluN51pxGovAtPeFoWGvNJwmXA1yeRpUyPMFcIzaBb7LyEbZtvPbOIyjDWcCPBN3KiPNnpxN6la+LXnypO+K5jYlou4nSqzwLXs+KH2d0urOFVoAdLCHk/dMNJ8gqtl9JKVCoWubJD2uP5ZMDxQqoZvZRabYXR/ds86Rafcq8z63tKi246C17Tg0ZjQOHxUzTPrk35KxIrbGYzHx9xULQYHepNz9cVG1DsphS8HD1xUS1Vi0QMvWKtpsG/cq2h0z1UWcCtUqAiKjWgticQBOHcrXugRPiQweDcUru8nlIA8GyU9OnGQ8Gx5vKwHWbItw9mfyt/6nKLs8bv5nFx/lyRBoTn/AIiT5BOKcDOPwgDzKgXuKmtJ++eQDB4rh+m/TF9mf1NFrWviS89sjgLwiV21a00W+24fmdPkFwfSmw0a1rp1pmmIDw1jjJ0AmAhULK60cVaNq1qrHOqP7LzLsGy92/ggGWtoYQabS4ukPMyBdIiNcwe5d30j/dH0KnU2QtfBuuJAgnUNBK8+pUHE5Eq+Jz5pxfNkqT4wk4/Z0WjsvpRXodmm83SHMIk4tdm0bu5ZRZGMSOOScEuzwHDRT2plVtGxs0ubUZ1r+rAkgP1nQbl0pp9o7tMbox1B3LkLPUq1nNpAyJ1AgRqV1lgsxaLl7rLuALGk4aDkqZxN/Sz1TWvZbTa2YkcIBceeMLp+lH/h1jxwvaj4BYf/AGXUax1Q0jdbBcS4TiQ0YA7ytnpS7/u2yEYdvwUQTTd+i/K00q9nm3SSoXPYTHskCBGuav2yZstM8Kaq6TuN9mfsnMjHEK7agmyM5MWnD8GYc/zOdhOW4Jo9QnCgrIOCcFOXJkCmr0ftpZWgEw8Fj51BQ21DFd54j3BQ2b9azmp7Z+ud+X/KE/4h5oDpujRX0rYW6uHeUPKZLYGg3bVQfannB+C0G7SJpOe4AgRgMOC59zIzWnZcbO8es08ZMighm12HMOHmETQ2jSP+8Gm9c+KaVOgp72RR7XV6b0wfo6dQn8IaPElF1tqViMAxuuJLvGIXKWfZ9C/L64EuwaA4mGgTg0b1bZtrufeBZUIyEAbzvIWSUKVpnShkvk0bTbLQXfXQMb1xgaeEEkodjDiXvq1MyL1R2mkDBCv2o6CBTIwzc4DhpKFFsrk3W9W2NTJz4lJ2jOSNgMF0PA0yy8d6ts/bc2d8xGeBWVSsdeINaBoAG5nPRTs1mmqGOc5xJP23T7J+7lkmjEJy/YWztjddaurBw6sOI43gMuS5Hb1J1G2VmMbeuPuZYDAEe8r0LoRY7m0at1uApNO/M7yeC5bpPZ3NrW2rdn+1inmMD1d4ZcAtEtGNb0cTa3O1EYkgaDfCpFR25F2i0F3tN39xQj6pGEDBCZVJUzuf2TbHpWi01OvY17WU7wDsrxcGiRrmvZOpstJsBlJrRo1oA8BmvJP2T2Kq4Wioy6AAxpJnMknDwXpB6Nyy/VrOMCYaGgeYStsujGPanJsH6W7XpGx1m09A04CB7bdy4Pa23m1LJRogPFRtQ5js47pzXZbWoNFkqEAHrHNpNBOEAgk4cQfBcc54Y+7cBDQIMDyJ0VTezQoxSpezkekdJ4cy/M3ThAwSt+0WOs7WA9qG+Wa1OldV0MdEkyIgHvjRcy6Pux4q3G6iZszuVlJTFWFvAqBHA+aaiqyBSSjgUhG4ooWwiwOio3mrdufXHk33BBgHSVGoSTJJJ4pvFEMQcrASBh7+PmtKxU2AXiRiB3HVTtTKbtQFHaMnRlCod+Guo/VLr44+49yIpsbq9p3fqiaBpRiW+fcoUR+4BmcRgoMOanaAC83MtFBjCgSz2dlWz0q1Ka9OBSrHsQYcS2ACNSuedawSO1hOXDJDuYw2hoEAXHccZG9FuoiMmkAZjdzVMnZuimViuO1LidAYwClQtADTALi4jTAYjVOylAO4CVORLROgPeUpJfXa97hD7vBuJldZZrM2kIa0SPtwLzjqSVg7HpXq2IAgzGUgYhdBUtDAYc8A4EiQDHFA6SOY2ntF1G21KodB6tjSGm7MSTejXJVVNm0qrHFzHTVcKjzeOL4ifDBYFq2iarqriIL3OI78h4IgbVcIAMTAn7ojE8MlEm7Ej21YAbJSDKjmspy0S292jhjqudq7QJkFlPmGN98LpKFlDqWJgOa7CeBIXIuByV0DNldGrYelVpoAilVNNrjLgyGg9wCjaOlFoeCHWisQfsmo4iOUwsuqYhQDuSspFHcw79+N0AvcW/dLjE740VItTpIvGNIJVDcdEnNg4KdBbCaO0Hie07+Y+9P/ANoukS4kZ4mcShruuiYjcoC2Hfvj9HEcsJV52uRTADjexvfBZokqLm71IWwp9uJIJJdvElU354KFRsZKLpjulBFkm1CNSpdZOJd5KkqT24oATXnLPvU2VIEHFUNzUnRPBQA8qIdCTCoOCALHOxTtKgQp0lAHesp9VXwM9g58XBX2jHPHA93GEklQ+Deg+10Q2kYn2WMz0MSeaCs9m7TRJxeGnHPJJJIuB5chdHYTLSbVVc57TTa4tDXYC7IaMsoaEN0hsrKVO81va61tIE4w0Uw4niSdUkk3hEewDZdAPNYuAP0bSMBgcd6Eq2Z0Tf7ruWm9JJNLkRfE2NmbODmAEzdGZEmYOIxgeC4nauzuree0Tic0kk2MrzfEAupriSStMhNlKFNzZCSSkkqExCN6iWpJJXwNBW9lVnpwc96jUbj5Jkky4IemJ9PDuUSYAI3JJIFE2fKVAg70klBJPdlluUajYTpIAi9ihc4pJKCBOZip02JJIA//2Q=="/>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en-US"/>
          </a:p>
        </p:txBody>
      </p:sp>
      <p:sp>
        <p:nvSpPr>
          <p:cNvPr id="3080" name="AutoShape 11" descr="data:image/jpg;base64,/9j/4AAQSkZJRgABAQAAAQABAAD/2wCEAAkGBhQSERUUExQVFRUVFRQUFxgWFxUYFxQUFRcVFBUVFxQXHSYeFxkjHBQUHy8gIycpLCwsFR4xNTAqNSYrLCkBCQoKDgwOGg8PGikkHyQqLCwsKSwsLCwsKSkpLCksKSwsLCksLCwsLCksLCkpKSwsKS8sLCwpLCwpLCwsLCwsLP/AABEIAOUA3QMBIgACEQEDEQH/xAAbAAABBQEBAAAAAAAAAAAAAAAEAAECAwUGB//EAEsQAAEDAQUEBwQHBQUFCQAAAAEAAhEDBBIhMUEFUWFxBhMigZGh8DKxwdEjM0JScoLhBxRikrQkc6Ky8TRDU2PCFSU1VIOTo7PD/8QAGgEAAgMBAQAAAAAAAAAAAAAAAAIBAwQFBv/EACgRAAICAgEEAQMFAQAAAAAAAAABAhEDITEEEkFRMhMiQlJhcYGRBf/aAAwDAQACEQMRAD8ABKiVNyaF6g4RBJSIShAWQKaFMhNCCSCRUiEoUBZBMFMhKFI1kCkpkJoQRZEqJKndTEKCbIpJ4ShBJBJSIVb6wbmQPW5DaXJK2PKaUNUth+y3vOHkrbNVvDH2hmqo5oSl2pjSxSiu5osTKUJlcVjJJ00IAUJlIJrqAIqTEoUmNUMDRLVEtVzmKN1BWVEJQrLqV1SQVJXVbc4JriCSq6mLVd1SZzEAVEJoVvVpriBrKyEiFMtSLUEWVwmIT1aob7RA5lBVNo/cbPE4D9VXPLGHLLMcJT4QUqKtsaMBidw+eSEcHO9p3dkPDVNfAwA+AWHJ1v6UbYdJ+pk6lZ7tbvLE+OSpho4nxPiU5JOeSqdWaOPJYZ5ZT5ZthjjDhC686YK8OyeNMxvGoVFM3gd4VlJ8FJGbi7Q0oqSpmgxwIBGRUoQtB9x0fZdlwPyKNLV3sWVZI2cbLBwlTK7qV1WXExarRCCUKwNSuIIK4V1GgTkFdZ7GXEblp2Z7aYgkJWwsqLUjTVpCiQgrsr6tPCkAldQQxkieCe6lCAIQolqtLUxCCSEKBaj7NYS7PstGJJgADeScAFzm16rTVIY8lgwAyBwxPESsuXqYQ1yzXi6Wc1fCL7RtJjcPaO5uJ+SCrW578oYPF3yCplo+Q+aY1DpgsWTqpy40bYdJCO3sY0QDLjJ44nw0SNbcPFRcQMyqH2r7o8fksrd8mpJIucNSVU60gZYqhxJzxSOSSxqHe8uzTXU1OsD+ufirAPXrNQCGYYMjRFuAIvDJC+vW5WWapBg5HP5qUS0EUzIunuR9gfe7J9oeY3rPqMgq2nVIIe32m+e8HgtPT5vpyMufD9SJrmik6ykYlE2e0NeA5oz8Rw5ohwBzXb7rVnFeuTJDEUxl0ZZq4UgDKepT8EWBX1xAhC38SrqxQV7EqaGRukJiFYWqJCUqIQmhThNCAIwlCndV1nsTnnDxUSkoq2NGLk6QM2mScEUWMpNv1Tj9loiXchu4nzVds2tToCKcPecC44hvL7x8ua5W37RdUcXOJJOZOJPMrk5+tcvtx/6dnp+hUPuyc+g7bO3XVcBDWDJoyHEnN54lYjnqFSopWJt98RhBPNc83tk3VA3M9ypqWonLBW7Qpw4cvmhg1WPRXVkI3+u9ShSA9fonA9folGojCTxgeRUgPX6JnjA8kAzMKtp2gjjzVRTlO0Z06DadqBzwPH5q4j16zWYNVZTrOGR7jkoodT9mxZnyLpzGXyTgwUFRrTjkR71oA3hOuqBgqx2nq3T9l2fA71tArmqZ0ORWtsu0k9g5jLi39F0+kzfg/wCjm9Zh/Nf2Hh6d1VMWphTJXROcUVWyqCzFHOpwMEIRipQyZtFMQrC1RISlRXCRVzKRJgKdotlOzjGHVPu6D8R05DHkqM2eOJWzRg6eeZ649jssgaL1U3W+Z4AangFlbW6Sy0spi6zXe78RGn8IwWVtTbbqrpcZ03ADcBoFkVa+9cTNnnle+PR38OCGFUufZdXtBKEqVt2PuTBjn5YBaFl2fHr3KgupsCpWMuOPruW5saxgP7j6JRFi2U95usaXHcPicgu66G9GWsqB1SHEAwBi1p4k+0U0ZK0O4VFs8s2k3td3xQcesitDbI+kOG/3lAH1PzVkuShcDetxS9bikfU/NP63hKSMfWnnqk/I8uX+qkPWo8EiMDHl8igDIUnacviUzmp3DLkrDKM3XkrKKgzXkVOihAE2b7XP1iiqNW6Z8eSGsuvcryPX6JXyXx4C6jN2qlTrEQ4e00yOKpslT7J7ue5SdgVKbW0Q1apnSWG1NqMDh3zodQeKIL1ztjtfVPvfYfAd/Ccg73AroQF28GX6kb8nDz4fpy/YiTKq6nFX3VOm1XlFhbHB2IIIkjA6jMKbaOZJgDM6BZga2x1jfJ6utLmNGjxmIOhxxWZtfbrqhgGGjIDL9TxK5mXrO1dseTp4egTfdPj0ae0ukQYLtLP72R7t3PNcvabYXGSh61oUaVmc845Llyk5O2dZJJdsURNUk4Yoiz7PnE4o6y7PjRdNsvou98F3YaciRifwtStlkcdmDZdnyQAJOgAknk1dTszoic6mBzuDFxH8TvsBb9h2ayiIY0zrq8/idk0ckYGSMYjvDBzObyq3L0aVBLkHs9ma1t1jWhozjBg/E/7Z4LV2JT+knE9kgH2Rpg1nxQrobiTG4kf5WfNG7GH0sxEg4uPadliBoER5Fy/BniO2/rNNfes0+pxHitTbo+kPN3vKyXujh5ha5cmHwKfQxTg+h8kOahJhok8ERTsEY1DJ+6PiVFC93oiKonjwwx3Eq0etD4qyjaWuJYQLpwwGSg+mWG6e45hw3pRrGqMBzHj80LU2eNDHPLxRg9RiPBIeo+SAaT5Mt1AtzGncmpFao9R8iqalladMeGB8EykVvH6KrLm7u9QiD6/0VdGhdJxnLn4K1Qx4qkQI9eskZTffHEZ/NC+vRzSa+6QR/qhMloJYcwcitrYlqJmk44tEtP3mZeWAWLVIi8Mino1zgW+20yOPDlotGHL9OVmbPiWSNHXhgCm1ypsNcVWBw1zG46g8UU2mu2pJq0cBqnTOJ2nbTVJLjJknHfvlZ9Ks54gZjAlX0rI55kqNa7RrsicQL8jASYw7sV5lHqpe2adm2Cbl8mTgSOB1WxsnYD6vsiG6uPsjv+0eAW30d2Wx9rqh8PaLOXNgktI7JaYGeC6enTjBoiBuGA5ZM96Mn2ukX4YqV2Z2ztg06MH2nb3CT+Vn2eZWo0EzHfjj+ap8AnZTEThG8khvjm5WkYDyvCB+Vgz71Q9mq0uCoUxGkbzgzuH21NztctznDHkynmncMRnPGHP7mZNUhnAz4dp/e44NUCtlcXTOIJ1PaqH8I+yjditIq6DsnAm885Yk6DghGxMDPUMMn81Q5I7Y5+kiQOyey3Hd7TzqnjyV5fgzxTbbe3/N71b0a6L0qzr1oe85XaVES+pwkSG/qm2x9Z4+9bHRq3No031CYPV1WtjA33CGwd61PbZirRk7XfRa+7To9SwC5AdLiW5lztT8kA2i0+y7uPzQ9uJLzBkcTjxQL2niFF+xb9B9TZxDpjDhvRAaHtunAj2TuKBo2pzcnFF07fPtNHMYFSq8BYMRBIOBGeh8UvWPzRlse1wnEOG8Zjcgx6j5JWqGi7HcN/nj5pvW8fol63HwS9bv0QMMfLxH6Jj618059aeYTH1p5hQQMfX+qRHr9U8esvNIj1l+hQA8HqyACZcMB3IuxdH7Q/G7cH8Rg+GaM6M/WePuXWtMrf0/TrIu5s5vVdTLFLtSANmbN6psTMwcBAnfzRjSFbcUepC6MUoqkcmcnN2wDZPRZz8X9lox0B88G964XbhFS1VOrF5rXXWxjLW4TOsle1WuzuexzWG64tdBIm7OpYMuZxXk1h2cGEZyapZP4dF5yD3s9llxWteDpf2X29t6qx75e6mWskwYlt4TwC9BuiBu0kGPyszPMrwqzMqUrSXU8H06hiN7Xea9o2RtEV6IqgxhDsYhwzBqHE8hvS5NsjBqOw7XWePaf3RgzvSYc4mf4cXfmqHAdybTLDj2GHuzepObhLsv4uwwcmDPvVZcQERAx33MG/mqHPuSglse0Bozs0xzcc073iJOO6/2GflZqk/KXZfxdlncwZ96CR8xAggaN7NMczqi9ix1mckNPsghg79SgnMJE6DV/ZZHBuqO2JjUmXO7Jxi6zTIaqY8iZfgzxnbP1mv2suaqFc3Q3g498wr9uN+k7z71XRqS0ARInMYrZ+Rhl8Tntqthzfw/FUNtrhrPNF7bHbb+H4lV0rCw51AMOHgolplCTYU+ykXS4AXmh2EiJOWKIo2eDiqBQgguqlwjAuPZjhoiLVXaR2XAk7iMVGixJ+QYukz+hTz6PzTAeiPipD1GPklLR49Zph6j5Ie2PIbgYM8vJD09oO1APkVNCOST2Hj1HyKb1u96obbmnUjmJ81eHA5Y8sUE2mKPWX6JvXrRP69ApvXoFBJr9Gz9L63Lrm5rj+jh+mHryXZXV1ejf2HF/wCgvvX8FsKs1FGUzAthzzprVa+rA0BJaNMSDBj5rzivDeqaBnaqrp3i60D4rs+moLbHfE4VWDKBiHYxn3lcZt61gvsrR/uyZ4lxBnwK8xF7pnvZRuFr+GPtBgs1Sq+Je97rg/EZmEf0TqVLK+9VxZVcL5ieqe7BuAyOQnirej/R11es+vV9kEhpJgYGMzlkuzq2RrqJpxFMgtgdlvO8cXeCJPZVXlhN4zuP87/LBveoYAyfa/nf5dlqytg1nAOs9Uy6iBBm42pSODXk5uyg8VssbhhMbm9lve45qskrOBk9k7z26h7hgFJrYMwAfvP7TzyaMk9NwyblupjDvqFRbUOTYG+4LxPN5wCCSTm6nudU/wClgRuyCTUntEQcTAHczPxQJp3Tm1h3+3UKM2PRHWTDiYOLzjpk3RTHkry/BnkG3qUVMt/vVOyNn1KtSGMe8wcgT55BdxtSwUWVY/d31qkB01SGUw177gJaJJ7RGakynXqm5UqdXTA+roi42G1m0nNMZ5nFar3aMvijlrV0CaXB1qtDKIAi40ipVz+62Y70ZtTo5ZbHZ2VG2brhUmH2hxLoEYimyA2eK1DsynTp1IaJ6qpicT2bTTaDzhbH7RQP3WnzqH3KXbZVSRw9XaAaI/dbMA1owuvOByzdxWRbaM+0wCTPZERquk2m1jqtsy7DKXcSaenehelNhFKq1oxmkx3e5splxyEtHNGzjQxzUXWYjSeX6LYq7LdegtxvgeDA74oM2YgA4jBp/mMKGiU2Y20B2dcxms9q6S0MkG8A4CTjwMISps2njm0yRvGGeBQkVyVsxgpRBwMZFGv2Q77LmnngfND2iyPbm05DHMeIQLTROjaXSAcQd6M9ehms2lUlw5haR9a+aVlsGH7DMVm8x713RauB2S76VvML0O4ul0fxZyv+ivuRTdSDVbcTtatpzTQ6VtFSx1KYxcXtcPA444led7Vo3S4HOnVY3wuheg28EWlrMuta2Djgb2eOuBXB7eq3q9rjL94JHKQPgvMqnv8Ao99L7Uorzs9NsNP6NkYdlp+8cQDg32Qr3AA8f5n+HstVGzfqKZOVxuBIY3IaZlEHAcN2FNvniUr5KjJ6QWdwu16Y+lpSYJvOqMwvMuiQMsFoWa0CrTbUEXXCQ559zG4K9mXZkDc0XB/M7NYVjqizWgsmKVczTuC9cqfap3zgJgnmUoG4WgjIuG9/YZ/KPkk2pOAl3BgutH5jiq6xunG4zcXuvPPJqHsO0mVn1WAPeaJaHX+wztAOEBAWgq9dwkN4MF5x5uKO2Ow9ZNyOycXGXHLRCNdOAdA3UhP+JHbJpRU9kDsnEulxy0TR5Eyv7GY/SIRXd/cUP6hqEbhUdyq/1bUX0j+vf/cUf6hqEcfpHcqv9W1avRkXAJtD2an91W/qqaN/aM7+ys/9T4IK3O7L/wC5rf1TEX+0Qf2Rp3dajyKzkra2a9vGGNKif/pKt6cn6dh/5FL/ACKFsn94t2X+zUT5UPmrOnX1tPjZ6X+UpkKyezbQaj2OObq//wCIHwQ9pEWcEDHqbKRh/wA1wKH2DaD11NunWNd3lhHwR8TSpg/8Gy/1Dgh6Y6doFfZKb6RObhTeXcD14HuKq2nsEB9QA5Orf4Xtb7ioVLVcfaGx7XXN5RUB+C29ptJdWj/iWoedNyLYumZLujRbSrvI+rqEd14sPmB4rnnUXDeMQP8ACXL0m1sP7vbR/FUPP6Rp+K5zZ1MPEGPrPfZ3/EIsHHdI5N9EHEtBOByg5TmEz6Q4j3LqNpWOlDjEYPP/AMbHD4rHq0hegZSf8yKsiqA7IyHgyDC9Gs1QPaCCDhovPm0Ru0PuU6DHNi64tMkyCtGLI8fgydRh+tWzvKroVfWFcw3a1oZmQ/GMc0XT6Tge3TcDwMha49TB86OfLosq42dZ0qf9HRrtzZfB19kuOfcvOWVb9WqfvtD/ABxXpEX6dWzOaTNUswIBa18uvY8vNQsvQqysiGXiABiS8x+WAuAq5PZZNJR9X/j2gvo9WvWemWyezHZE5YYudl3I4jHMA8Je7xOATUrK1jQ0ANaMmuOA5MarA4n70cIY3zxSsqIubqR/7jvc0KjaGzxXpFhvHVpaAwNc3Frgc8CAr2vjItH4Wlx/myQ9vtDaTHVKgcbontEuJOgDWqAMKxvNWoyoXXa1Br2OYwXr1QReknQgYLl6/S40dpViyCypUp3r8RdDADPI+5DbV6Y2s1XVqY/d5AYQ0dohpJF6dRPDNY2yNotdaC60H2ySXEAgOjBzmgYjDTerUtbM0s6tdp7aLWwgRUvSJApgQRwKP2LSioTcuyDiSS5cJtza9noWVnVHrKZeHtFM3WtLS1xAzOO5dN0d20allNqZQAPVvcGXpc66YzjgljyWZJLtcVyS6R0Sazox+gpeVdqVHYtRzybsCKol2A/2hrx4gErl9v8A7QrVSo0DTu3q1IuLi2Xg33i7gcgANFy1fbVrtBmtUqOEZEwP5Qru8zpPhHplvpWSiHfvFpY2W1Gw0yYdUFURx7MZKHTDpDZxYqdXqevpVLxAJLezHaOGOK8orbFvuEmCBGXxK7zpBZg3ZdhYcQCGniMio7v3DslqzDq/tEspc8/uTSajAx56x/aaLoDf8Iy3KjpFtd1UtqVGXRda1rW/ZYAQ0Sc9Vz3SSytZVbdEC7Om/cMlt9NLYHUbM9v/AJeiD+IXgVZjlasTJFxdMDp7Qp6EtN5pkyIDQRC3aG0KbmNF8SGUWY721y89waVwP79vaCnbahuIUud8irR2O2aYLnluN51pxGovAtPeFoWGvNJwmXA1yeRpUyPMFcIzaBb7LyEbZtvPbOIyjDWcCPBN3KiPNnpxN6la+LXnypO+K5jYlou4nSqzwLXs+KH2d0urOFVoAdLCHk/dMNJ8gqtl9JKVCoWubJD2uP5ZMDxQqoZvZRabYXR/ds86Rafcq8z63tKi246C17Tg0ZjQOHxUzTPrk35KxIrbGYzHx9xULQYHepNz9cVG1DsphS8HD1xUS1Vi0QMvWKtpsG/cq2h0z1UWcCtUqAiKjWgticQBOHcrXugRPiQweDcUru8nlIA8GyU9OnGQ8Gx5vKwHWbItw9mfyt/6nKLs8bv5nFx/lyRBoTn/AIiT5BOKcDOPwgDzKgXuKmtJ++eQDB4rh+m/TF9mf1NFrWviS89sjgLwiV21a00W+24fmdPkFwfSmw0a1rp1pmmIDw1jjJ0AmAhULK60cVaNq1qrHOqP7LzLsGy92/ggGWtoYQabS4ukPMyBdIiNcwe5d30j/dH0KnU2QtfBuuJAgnUNBK8+pUHE5Eq+Jz5pxfNkqT4wk4/Z0WjsvpRXodmm83SHMIk4tdm0bu5ZRZGMSOOScEuzwHDRT2plVtGxs0ubUZ1r+rAkgP1nQbl0pp9o7tMbox1B3LkLPUq1nNpAyJ1AgRqV1lgsxaLl7rLuALGk4aDkqZxN/Sz1TWvZbTa2YkcIBceeMLp+lH/h1jxwvaj4BYf/AGXUax1Q0jdbBcS4TiQ0YA7ytnpS7/u2yEYdvwUQTTd+i/K00q9nm3SSoXPYTHskCBGuav2yZstM8Kaq6TuN9mfsnMjHEK7agmyM5MWnD8GYc/zOdhOW4Jo9QnCgrIOCcFOXJkCmr0ftpZWgEw8Fj51BQ21DFd54j3BQ2b9azmp7Z+ud+X/KE/4h5oDpujRX0rYW6uHeUPKZLYGg3bVQfannB+C0G7SJpOe4AgRgMOC59zIzWnZcbO8es08ZMighm12HMOHmETQ2jSP+8Gm9c+KaVOgp72RR7XV6b0wfo6dQn8IaPElF1tqViMAxuuJLvGIXKWfZ9C/L64EuwaA4mGgTg0b1bZtrufeBZUIyEAbzvIWSUKVpnShkvk0bTbLQXfXQMb1xgaeEEkodjDiXvq1MyL1R2mkDBCv2o6CBTIwzc4DhpKFFsrk3W9W2NTJz4lJ2jOSNgMF0PA0yy8d6ts/bc2d8xGeBWVSsdeINaBoAG5nPRTs1mmqGOc5xJP23T7J+7lkmjEJy/YWztjddaurBw6sOI43gMuS5Hb1J1G2VmMbeuPuZYDAEe8r0LoRY7m0at1uApNO/M7yeC5bpPZ3NrW2rdn+1inmMD1d4ZcAtEtGNb0cTa3O1EYkgaDfCpFR25F2i0F3tN39xQj6pGEDBCZVJUzuf2TbHpWi01OvY17WU7wDsrxcGiRrmvZOpstJsBlJrRo1oA8BmvJP2T2Kq4Wioy6AAxpJnMknDwXpB6Nyy/VrOMCYaGgeYStsujGPanJsH6W7XpGx1m09A04CB7bdy4Pa23m1LJRogPFRtQ5js47pzXZbWoNFkqEAHrHNpNBOEAgk4cQfBcc54Y+7cBDQIMDyJ0VTezQoxSpezkekdJ4cy/M3ThAwSt+0WOs7WA9qG+Wa1OldV0MdEkyIgHvjRcy6Pux4q3G6iZszuVlJTFWFvAqBHA+aaiqyBSSjgUhG4ooWwiwOio3mrdufXHk33BBgHSVGoSTJJJ4pvFEMQcrASBh7+PmtKxU2AXiRiB3HVTtTKbtQFHaMnRlCod+Guo/VLr44+49yIpsbq9p3fqiaBpRiW+fcoUR+4BmcRgoMOanaAC83MtFBjCgSz2dlWz0q1Ka9OBSrHsQYcS2ACNSuedawSO1hOXDJDuYw2hoEAXHccZG9FuoiMmkAZjdzVMnZuimViuO1LidAYwClQtADTALi4jTAYjVOylAO4CVORLROgPeUpJfXa97hD7vBuJldZZrM2kIa0SPtwLzjqSVg7HpXq2IAgzGUgYhdBUtDAYc8A4EiQDHFA6SOY2ntF1G21KodB6tjSGm7MSTejXJVVNm0qrHFzHTVcKjzeOL4ifDBYFq2iarqriIL3OI78h4IgbVcIAMTAn7ojE8MlEm7Ej21YAbJSDKjmspy0S292jhjqudq7QJkFlPmGN98LpKFlDqWJgOa7CeBIXIuByV0DNldGrYelVpoAilVNNrjLgyGg9wCjaOlFoeCHWisQfsmo4iOUwsuqYhQDuSspFHcw79+N0AvcW/dLjE740VItTpIvGNIJVDcdEnNg4KdBbCaO0Hie07+Y+9P/ANoukS4kZ4mcShruuiYjcoC2Hfvj9HEcsJV52uRTADjexvfBZokqLm71IWwp9uJIJJdvElU354KFRsZKLpjulBFkm1CNSpdZOJd5KkqT24oATXnLPvU2VIEHFUNzUnRPBQA8qIdCTCoOCALHOxTtKgQp0lAHesp9VXwM9g58XBX2jHPHA93GEklQ+Deg+10Q2kYn2WMz0MSeaCs9m7TRJxeGnHPJJJIuB5chdHYTLSbVVc57TTa4tDXYC7IaMsoaEN0hsrKVO81va61tIE4w0Uw4niSdUkk3hEewDZdAPNYuAP0bSMBgcd6Eq2Z0Tf7ruWm9JJNLkRfE2NmbODmAEzdGZEmYOIxgeC4nauzuree0Tic0kk2MrzfEAupriSStMhNlKFNzZCSSkkqExCN6iWpJJXwNBW9lVnpwc96jUbj5Jkky4IemJ9PDuUSYAI3JJIFE2fKVAg70klBJPdlluUajYTpIAi9ihc4pJKCBOZip02JJIA//2Q=="/>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en-US"/>
          </a:p>
        </p:txBody>
      </p:sp>
      <p:pic>
        <p:nvPicPr>
          <p:cNvPr id="10" name="Picture 2" descr="JTC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04800"/>
            <a:ext cx="2743197" cy="9144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cstate="print"/>
          <a:stretch>
            <a:fillRect/>
          </a:stretch>
        </p:blipFill>
        <p:spPr>
          <a:xfrm>
            <a:off x="10769600" y="381000"/>
            <a:ext cx="975360" cy="73152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55687" y="1510748"/>
            <a:ext cx="8216711" cy="4114800"/>
          </a:xfrm>
          <a:prstGeom prst="rect">
            <a:avLst/>
          </a:prstGeom>
        </p:spPr>
      </p:pic>
      <p:sp>
        <p:nvSpPr>
          <p:cNvPr id="13" name="TextBox 12"/>
          <p:cNvSpPr txBox="1"/>
          <p:nvPr/>
        </p:nvSpPr>
        <p:spPr>
          <a:xfrm>
            <a:off x="1749286" y="5777949"/>
            <a:ext cx="9210261" cy="584775"/>
          </a:xfrm>
          <a:prstGeom prst="rect">
            <a:avLst/>
          </a:prstGeom>
          <a:noFill/>
        </p:spPr>
        <p:txBody>
          <a:bodyPr wrap="square" rtlCol="0">
            <a:spAutoFit/>
          </a:bodyPr>
          <a:lstStyle/>
          <a:p>
            <a:r>
              <a:rPr lang="en-US" sz="3200" b="1" dirty="0">
                <a:solidFill>
                  <a:schemeClr val="tx1"/>
                </a:solidFill>
                <a:latin typeface="Book Antiqua" panose="02040602050305030304" pitchFamily="18" charset="0"/>
                <a:cs typeface="Arial" panose="020B0604020202020204" pitchFamily="34" charset="0"/>
              </a:rPr>
              <a:t>Justice Teaching Center for Civic Learning</a:t>
            </a:r>
          </a:p>
        </p:txBody>
      </p:sp>
      <p:sp>
        <p:nvSpPr>
          <p:cNvPr id="14" name="Rectangle 13"/>
          <p:cNvSpPr/>
          <p:nvPr/>
        </p:nvSpPr>
        <p:spPr>
          <a:xfrm>
            <a:off x="0" y="1"/>
            <a:ext cx="12192000" cy="256867"/>
          </a:xfrm>
          <a:prstGeom prst="rect">
            <a:avLst/>
          </a:prstGeom>
          <a:solidFill>
            <a:srgbClr val="C320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6601134"/>
            <a:ext cx="12192000" cy="256867"/>
          </a:xfrm>
          <a:prstGeom prst="rect">
            <a:avLst/>
          </a:prstGeom>
          <a:solidFill>
            <a:srgbClr val="C320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2" name="Rectangle 2"/>
          <p:cNvSpPr>
            <a:spLocks noGrp="1" noChangeArrowheads="1"/>
          </p:cNvSpPr>
          <p:nvPr>
            <p:ph type="title"/>
          </p:nvPr>
        </p:nvSpPr>
        <p:spPr>
          <a:xfrm>
            <a:off x="-1" y="0"/>
            <a:ext cx="4465984" cy="5538651"/>
          </a:xfrm>
        </p:spPr>
        <p:txBody>
          <a:bodyPr>
            <a:normAutofit/>
          </a:bodyPr>
          <a:lstStyle/>
          <a:p>
            <a:pPr eaLnBrk="1" hangingPunct="1">
              <a:defRPr/>
            </a:pPr>
            <a:r>
              <a:rPr lang="en-US" sz="6000" dirty="0">
                <a:latin typeface="Book Antiqua" pitchFamily="18" charset="0"/>
              </a:rPr>
              <a:t>The Anonymous Tip</a:t>
            </a:r>
          </a:p>
        </p:txBody>
      </p:sp>
      <p:sp>
        <p:nvSpPr>
          <p:cNvPr id="696323" name="Rectangle 3"/>
          <p:cNvSpPr>
            <a:spLocks noGrp="1" noChangeArrowheads="1"/>
          </p:cNvSpPr>
          <p:nvPr>
            <p:ph type="body" idx="1"/>
          </p:nvPr>
        </p:nvSpPr>
        <p:spPr>
          <a:xfrm>
            <a:off x="3976264" y="1107508"/>
            <a:ext cx="3113649" cy="4699245"/>
          </a:xfrm>
        </p:spPr>
        <p:txBody>
          <a:bodyPr>
            <a:normAutofit/>
          </a:bodyPr>
          <a:lstStyle/>
          <a:p>
            <a:pPr algn="ctr" eaLnBrk="1" hangingPunct="1">
              <a:buFont typeface="Wingdings" pitchFamily="2" charset="2"/>
              <a:buNone/>
              <a:defRPr/>
            </a:pPr>
            <a:r>
              <a:rPr lang="en-US" sz="4000" b="1" dirty="0"/>
              <a:t>	</a:t>
            </a:r>
            <a:r>
              <a:rPr lang="en-US" sz="4000" b="1" dirty="0">
                <a:latin typeface="Book Antiqua" pitchFamily="18" charset="0"/>
              </a:rPr>
              <a:t>Read and highlight or circle the important facts.</a:t>
            </a:r>
          </a:p>
        </p:txBody>
      </p:sp>
      <p:pic>
        <p:nvPicPr>
          <p:cNvPr id="4" name="Picture 3" descr="Screen Clipping">
            <a:extLst>
              <a:ext uri="{FF2B5EF4-FFF2-40B4-BE49-F238E27FC236}">
                <a16:creationId xmlns:a16="http://schemas.microsoft.com/office/drawing/2014/main" id="{FB721C26-AE61-4444-91F0-BEF65B9035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1979" y="651644"/>
            <a:ext cx="4946716" cy="5168361"/>
          </a:xfrm>
          <a:prstGeom prst="rect">
            <a:avLst/>
          </a:prstGeom>
        </p:spPr>
      </p:pic>
    </p:spTree>
    <p:extLst>
      <p:ext uri="{BB962C8B-B14F-4D97-AF65-F5344CB8AC3E}">
        <p14:creationId xmlns:p14="http://schemas.microsoft.com/office/powerpoint/2010/main" val="3840414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dirty="0">
                <a:latin typeface="Book Antiqua" pitchFamily="18" charset="0"/>
              </a:rPr>
              <a:t>Florida’s Court Structure </a:t>
            </a:r>
          </a:p>
        </p:txBody>
      </p:sp>
      <p:grpSp>
        <p:nvGrpSpPr>
          <p:cNvPr id="17" name="Group 16">
            <a:extLst>
              <a:ext uri="{FF2B5EF4-FFF2-40B4-BE49-F238E27FC236}">
                <a16:creationId xmlns:a16="http://schemas.microsoft.com/office/drawing/2014/main" id="{A7591C4F-FC2E-4293-9B99-DB7E360AE56A}"/>
              </a:ext>
            </a:extLst>
          </p:cNvPr>
          <p:cNvGrpSpPr/>
          <p:nvPr/>
        </p:nvGrpSpPr>
        <p:grpSpPr>
          <a:xfrm>
            <a:off x="4297679" y="375808"/>
            <a:ext cx="7554350" cy="5162843"/>
            <a:chOff x="4334539" y="1294229"/>
            <a:chExt cx="7554350" cy="5162843"/>
          </a:xfrm>
          <a:solidFill>
            <a:srgbClr val="4A9294"/>
          </a:solidFill>
        </p:grpSpPr>
        <p:sp>
          <p:nvSpPr>
            <p:cNvPr id="3" name="Isosceles Triangle 2">
              <a:extLst>
                <a:ext uri="{FF2B5EF4-FFF2-40B4-BE49-F238E27FC236}">
                  <a16:creationId xmlns:a16="http://schemas.microsoft.com/office/drawing/2014/main" id="{63553775-C098-49B5-874B-2616DF4CF572}"/>
                </a:ext>
              </a:extLst>
            </p:cNvPr>
            <p:cNvSpPr/>
            <p:nvPr/>
          </p:nvSpPr>
          <p:spPr>
            <a:xfrm>
              <a:off x="4334539" y="1294229"/>
              <a:ext cx="7554350" cy="5162843"/>
            </a:xfrm>
            <a:prstGeom prst="triangl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E469D894-BE35-4359-AB4B-C91E765ECE3D}"/>
                </a:ext>
              </a:extLst>
            </p:cNvPr>
            <p:cNvCxnSpPr>
              <a:cxnSpLocks/>
            </p:cNvCxnSpPr>
            <p:nvPr/>
          </p:nvCxnSpPr>
          <p:spPr>
            <a:xfrm>
              <a:off x="5148776" y="5345723"/>
              <a:ext cx="5908430" cy="0"/>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AF6BBCF-2A95-45CE-9F8E-E91937AC8751}"/>
                </a:ext>
              </a:extLst>
            </p:cNvPr>
            <p:cNvCxnSpPr>
              <a:cxnSpLocks/>
            </p:cNvCxnSpPr>
            <p:nvPr/>
          </p:nvCxnSpPr>
          <p:spPr>
            <a:xfrm>
              <a:off x="6004560" y="4175760"/>
              <a:ext cx="4222652" cy="0"/>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85FD767-41E8-4122-99E1-6C397E2E760F}"/>
                </a:ext>
              </a:extLst>
            </p:cNvPr>
            <p:cNvCxnSpPr>
              <a:cxnSpLocks/>
            </p:cNvCxnSpPr>
            <p:nvPr/>
          </p:nvCxnSpPr>
          <p:spPr>
            <a:xfrm>
              <a:off x="6808763" y="3048000"/>
              <a:ext cx="2583112" cy="0"/>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9B867816-FCF5-410D-819F-9D0F9A29B865}"/>
              </a:ext>
            </a:extLst>
          </p:cNvPr>
          <p:cNvSpPr txBox="1"/>
          <p:nvPr/>
        </p:nvSpPr>
        <p:spPr>
          <a:xfrm>
            <a:off x="6189784" y="4752144"/>
            <a:ext cx="3770141" cy="523220"/>
          </a:xfrm>
          <a:prstGeom prst="rect">
            <a:avLst/>
          </a:prstGeom>
          <a:noFill/>
        </p:spPr>
        <p:txBody>
          <a:bodyPr wrap="square" rtlCol="0">
            <a:spAutoFit/>
          </a:bodyPr>
          <a:lstStyle/>
          <a:p>
            <a:pPr algn="ctr"/>
            <a:r>
              <a:rPr lang="en-US" sz="2800" b="1" dirty="0">
                <a:solidFill>
                  <a:schemeClr val="bg1"/>
                </a:solidFill>
                <a:latin typeface="Book Antiqua" pitchFamily="18" charset="0"/>
                <a:ea typeface="Verdana" panose="020B0604030504040204" pitchFamily="34" charset="0"/>
                <a:cs typeface="Verdana" panose="020B0604030504040204" pitchFamily="34" charset="0"/>
              </a:rPr>
              <a:t>County Courts </a:t>
            </a:r>
          </a:p>
        </p:txBody>
      </p:sp>
      <p:sp>
        <p:nvSpPr>
          <p:cNvPr id="19" name="TextBox 18">
            <a:extLst>
              <a:ext uri="{FF2B5EF4-FFF2-40B4-BE49-F238E27FC236}">
                <a16:creationId xmlns:a16="http://schemas.microsoft.com/office/drawing/2014/main" id="{3845034C-EE55-41CD-B2E0-AABE03AB4E1F}"/>
              </a:ext>
            </a:extLst>
          </p:cNvPr>
          <p:cNvSpPr txBox="1"/>
          <p:nvPr/>
        </p:nvSpPr>
        <p:spPr>
          <a:xfrm>
            <a:off x="6189784" y="3513385"/>
            <a:ext cx="3770141" cy="523220"/>
          </a:xfrm>
          <a:prstGeom prst="rect">
            <a:avLst/>
          </a:prstGeom>
          <a:noFill/>
        </p:spPr>
        <p:txBody>
          <a:bodyPr wrap="square" rtlCol="0">
            <a:spAutoFit/>
          </a:bodyPr>
          <a:lstStyle/>
          <a:p>
            <a:pPr algn="ctr"/>
            <a:r>
              <a:rPr lang="en-US" sz="2800" b="1" dirty="0">
                <a:solidFill>
                  <a:schemeClr val="bg1"/>
                </a:solidFill>
                <a:latin typeface="Book Antiqua" pitchFamily="18" charset="0"/>
                <a:ea typeface="Verdana" panose="020B0604030504040204" pitchFamily="34" charset="0"/>
                <a:cs typeface="Verdana" panose="020B0604030504040204" pitchFamily="34" charset="0"/>
              </a:rPr>
              <a:t>Circuit Courts </a:t>
            </a:r>
          </a:p>
        </p:txBody>
      </p:sp>
      <p:sp>
        <p:nvSpPr>
          <p:cNvPr id="20" name="TextBox 19">
            <a:extLst>
              <a:ext uri="{FF2B5EF4-FFF2-40B4-BE49-F238E27FC236}">
                <a16:creationId xmlns:a16="http://schemas.microsoft.com/office/drawing/2014/main" id="{2F9FABB3-2CF3-4951-9815-611181F35AB2}"/>
              </a:ext>
            </a:extLst>
          </p:cNvPr>
          <p:cNvSpPr txBox="1"/>
          <p:nvPr/>
        </p:nvSpPr>
        <p:spPr>
          <a:xfrm>
            <a:off x="6189784" y="2263921"/>
            <a:ext cx="3770141" cy="830997"/>
          </a:xfrm>
          <a:prstGeom prst="rect">
            <a:avLst/>
          </a:prstGeom>
          <a:noFill/>
        </p:spPr>
        <p:txBody>
          <a:bodyPr wrap="square" rtlCol="0">
            <a:spAutoFit/>
          </a:bodyPr>
          <a:lstStyle/>
          <a:p>
            <a:pPr algn="ctr"/>
            <a:r>
              <a:rPr lang="en-US" sz="2400" b="1" dirty="0">
                <a:solidFill>
                  <a:schemeClr val="bg1"/>
                </a:solidFill>
                <a:latin typeface="Book Antiqua" pitchFamily="18" charset="0"/>
                <a:ea typeface="Verdana" panose="020B0604030504040204" pitchFamily="34" charset="0"/>
                <a:cs typeface="Verdana" panose="020B0604030504040204" pitchFamily="34" charset="0"/>
              </a:rPr>
              <a:t>District Courts </a:t>
            </a:r>
          </a:p>
          <a:p>
            <a:pPr algn="ctr"/>
            <a:r>
              <a:rPr lang="en-US" sz="2400" b="1" dirty="0">
                <a:solidFill>
                  <a:schemeClr val="bg1"/>
                </a:solidFill>
                <a:latin typeface="Book Antiqua" pitchFamily="18" charset="0"/>
                <a:ea typeface="Verdana" panose="020B0604030504040204" pitchFamily="34" charset="0"/>
                <a:cs typeface="Verdana" panose="020B0604030504040204" pitchFamily="34" charset="0"/>
              </a:rPr>
              <a:t>of Appeal</a:t>
            </a:r>
          </a:p>
        </p:txBody>
      </p:sp>
      <p:sp>
        <p:nvSpPr>
          <p:cNvPr id="21" name="TextBox 20">
            <a:extLst>
              <a:ext uri="{FF2B5EF4-FFF2-40B4-BE49-F238E27FC236}">
                <a16:creationId xmlns:a16="http://schemas.microsoft.com/office/drawing/2014/main" id="{75226C8D-B442-4E6E-9A23-FF31A87AC741}"/>
              </a:ext>
            </a:extLst>
          </p:cNvPr>
          <p:cNvSpPr txBox="1"/>
          <p:nvPr/>
        </p:nvSpPr>
        <p:spPr>
          <a:xfrm>
            <a:off x="6970540" y="1028549"/>
            <a:ext cx="2208628" cy="1154162"/>
          </a:xfrm>
          <a:prstGeom prst="rect">
            <a:avLst/>
          </a:prstGeom>
          <a:noFill/>
        </p:spPr>
        <p:txBody>
          <a:bodyPr wrap="square" rtlCol="0">
            <a:spAutoFit/>
          </a:bodyPr>
          <a:lstStyle/>
          <a:p>
            <a:pPr algn="ctr"/>
            <a:r>
              <a:rPr lang="en-US" sz="2300" b="1" dirty="0">
                <a:solidFill>
                  <a:schemeClr val="bg1"/>
                </a:solidFill>
                <a:latin typeface="Book Antiqua" pitchFamily="18" charset="0"/>
                <a:ea typeface="Verdana" panose="020B0604030504040204" pitchFamily="34" charset="0"/>
                <a:cs typeface="Verdana" panose="020B0604030504040204" pitchFamily="34" charset="0"/>
              </a:rPr>
              <a:t>Florida Supreme Court</a:t>
            </a:r>
          </a:p>
        </p:txBody>
      </p:sp>
    </p:spTree>
    <p:extLst>
      <p:ext uri="{BB962C8B-B14F-4D97-AF65-F5344CB8AC3E}">
        <p14:creationId xmlns:p14="http://schemas.microsoft.com/office/powerpoint/2010/main" val="2616538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8" name="Rectangle 4"/>
          <p:cNvSpPr>
            <a:spLocks noGrp="1" noChangeArrowheads="1"/>
          </p:cNvSpPr>
          <p:nvPr>
            <p:ph type="title"/>
          </p:nvPr>
        </p:nvSpPr>
        <p:spPr/>
        <p:txBody>
          <a:bodyPr/>
          <a:lstStyle/>
          <a:p>
            <a:pPr eaLnBrk="1" hangingPunct="1">
              <a:defRPr/>
            </a:pPr>
            <a:r>
              <a:rPr lang="en-US" sz="4800" dirty="0">
                <a:latin typeface="Book Antiqua" pitchFamily="18" charset="0"/>
              </a:rPr>
              <a:t>The Trial Court</a:t>
            </a:r>
            <a:br>
              <a:rPr lang="en-US" sz="4800" dirty="0">
                <a:latin typeface="Book Antiqua" pitchFamily="18" charset="0"/>
              </a:rPr>
            </a:br>
            <a:r>
              <a:rPr lang="en-US" sz="4800" dirty="0">
                <a:latin typeface="Book Antiqua" pitchFamily="18" charset="0"/>
              </a:rPr>
              <a:t>&amp; Motion to Suppress </a:t>
            </a:r>
          </a:p>
        </p:txBody>
      </p:sp>
      <p:sp>
        <p:nvSpPr>
          <p:cNvPr id="625672" name="Rectangle 8"/>
          <p:cNvSpPr>
            <a:spLocks noGrp="1" noChangeArrowheads="1"/>
          </p:cNvSpPr>
          <p:nvPr>
            <p:ph idx="1"/>
          </p:nvPr>
        </p:nvSpPr>
        <p:spPr>
          <a:xfrm>
            <a:off x="4061800" y="2399484"/>
            <a:ext cx="7797521" cy="4139921"/>
          </a:xfrm>
        </p:spPr>
        <p:txBody>
          <a:bodyPr>
            <a:normAutofit/>
          </a:bodyPr>
          <a:lstStyle/>
          <a:p>
            <a:pPr eaLnBrk="1" hangingPunct="1">
              <a:lnSpc>
                <a:spcPct val="90000"/>
              </a:lnSpc>
              <a:buFont typeface="Wingdings" pitchFamily="2" charset="2"/>
              <a:buNone/>
              <a:defRPr/>
            </a:pPr>
            <a:r>
              <a:rPr lang="en-US" sz="3200" dirty="0">
                <a:latin typeface="Book Antiqua" pitchFamily="18" charset="0"/>
              </a:rPr>
              <a:t>J.L. will appear in circuit court before a trial judge. </a:t>
            </a:r>
          </a:p>
          <a:p>
            <a:pPr eaLnBrk="1" hangingPunct="1">
              <a:lnSpc>
                <a:spcPct val="90000"/>
              </a:lnSpc>
              <a:buFont typeface="Wingdings" pitchFamily="2" charset="2"/>
              <a:buNone/>
              <a:defRPr/>
            </a:pPr>
            <a:endParaRPr lang="en-US" sz="3200" dirty="0">
              <a:latin typeface="Book Antiqua" pitchFamily="18" charset="0"/>
            </a:endParaRPr>
          </a:p>
          <a:p>
            <a:pPr eaLnBrk="1" hangingPunct="1">
              <a:lnSpc>
                <a:spcPct val="90000"/>
              </a:lnSpc>
              <a:buFont typeface="Wingdings" pitchFamily="2" charset="2"/>
              <a:buNone/>
              <a:defRPr/>
            </a:pPr>
            <a:r>
              <a:rPr lang="en-US" sz="3200" dirty="0">
                <a:latin typeface="Book Antiqua" pitchFamily="18" charset="0"/>
              </a:rPr>
              <a:t>What is a motion to suppress? </a:t>
            </a:r>
          </a:p>
          <a:p>
            <a:pPr eaLnBrk="1" hangingPunct="1">
              <a:lnSpc>
                <a:spcPct val="90000"/>
              </a:lnSpc>
              <a:buFont typeface="Wingdings" pitchFamily="2" charset="2"/>
              <a:buNone/>
              <a:defRPr/>
            </a:pPr>
            <a:endParaRPr lang="en-US" sz="3200" dirty="0"/>
          </a:p>
          <a:p>
            <a:pPr eaLnBrk="1" hangingPunct="1">
              <a:lnSpc>
                <a:spcPct val="90000"/>
              </a:lnSpc>
              <a:buFont typeface="Wingdings" pitchFamily="2" charset="2"/>
              <a:buNone/>
              <a:defRPr/>
            </a:pPr>
            <a:endParaRPr lang="en-US" sz="3200" dirty="0"/>
          </a:p>
          <a:p>
            <a:pPr eaLnBrk="1" hangingPunct="1">
              <a:lnSpc>
                <a:spcPct val="90000"/>
              </a:lnSpc>
              <a:buFont typeface="Wingdings" pitchFamily="2" charset="2"/>
              <a:buNone/>
              <a:defRPr/>
            </a:pPr>
            <a:endParaRPr lang="en-US" sz="3200" dirty="0"/>
          </a:p>
          <a:p>
            <a:pPr eaLnBrk="1" hangingPunct="1">
              <a:lnSpc>
                <a:spcPct val="90000"/>
              </a:lnSpc>
              <a:buFont typeface="Wingdings" pitchFamily="2" charset="2"/>
              <a:buNone/>
              <a:defRPr/>
            </a:pPr>
            <a:endParaRPr lang="en-US" sz="3200" dirty="0"/>
          </a:p>
        </p:txBody>
      </p:sp>
      <p:sp>
        <p:nvSpPr>
          <p:cNvPr id="4" name="Speech Bubble: Rectangle 3"/>
          <p:cNvSpPr/>
          <p:nvPr/>
        </p:nvSpPr>
        <p:spPr>
          <a:xfrm>
            <a:off x="4061802" y="5022574"/>
            <a:ext cx="5280981" cy="1662403"/>
          </a:xfrm>
          <a:prstGeom prst="wedgeRectCallout">
            <a:avLst>
              <a:gd name="adj1" fmla="val -14784"/>
              <a:gd name="adj2" fmla="val -75532"/>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ook Antiqua" pitchFamily="18" charset="0"/>
                <a:ea typeface="Verdana" panose="020B0604030504040204" pitchFamily="34" charset="0"/>
                <a:cs typeface="Verdana" panose="020B0604030504040204" pitchFamily="34" charset="0"/>
              </a:rPr>
              <a:t>A motion to suppress evidence is a request by a defendant that the judge exclude certain evidence from trial</a:t>
            </a:r>
            <a:r>
              <a:rPr lang="en-US" sz="2800" dirty="0">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268361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25672">
                                            <p:txEl>
                                              <p:pRg st="2" end="2"/>
                                            </p:txEl>
                                          </p:spTgt>
                                        </p:tgtEl>
                                        <p:attrNameLst>
                                          <p:attrName>style.visibility</p:attrName>
                                        </p:attrNameLst>
                                      </p:cBhvr>
                                      <p:to>
                                        <p:strVal val="visible"/>
                                      </p:to>
                                    </p:set>
                                    <p:animEffect transition="in" filter="fade">
                                      <p:cBhvr>
                                        <p:cTn id="7" dur="1000"/>
                                        <p:tgtEl>
                                          <p:spTgt spid="625672">
                                            <p:txEl>
                                              <p:pRg st="2" end="2"/>
                                            </p:txEl>
                                          </p:spTgt>
                                        </p:tgtEl>
                                      </p:cBhvr>
                                    </p:animEffect>
                                    <p:anim calcmode="lin" valueType="num">
                                      <p:cBhvr>
                                        <p:cTn id="8" dur="1000" fill="hold"/>
                                        <p:tgtEl>
                                          <p:spTgt spid="62567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2567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Rectangle 2"/>
          <p:cNvSpPr>
            <a:spLocks noGrp="1" noChangeArrowheads="1"/>
          </p:cNvSpPr>
          <p:nvPr>
            <p:ph type="title"/>
          </p:nvPr>
        </p:nvSpPr>
        <p:spPr/>
        <p:txBody>
          <a:bodyPr/>
          <a:lstStyle/>
          <a:p>
            <a:pPr eaLnBrk="1" hangingPunct="1">
              <a:defRPr/>
            </a:pPr>
            <a:r>
              <a:rPr lang="en-US" dirty="0">
                <a:latin typeface="Book Antiqua" pitchFamily="18" charset="0"/>
              </a:rPr>
              <a:t>What else should a judge know?</a:t>
            </a:r>
          </a:p>
        </p:txBody>
      </p:sp>
      <p:sp>
        <p:nvSpPr>
          <p:cNvPr id="713731" name="Rectangle 3"/>
          <p:cNvSpPr>
            <a:spLocks noGrp="1" noChangeArrowheads="1"/>
          </p:cNvSpPr>
          <p:nvPr>
            <p:ph type="body" idx="1"/>
          </p:nvPr>
        </p:nvSpPr>
        <p:spPr>
          <a:xfrm>
            <a:off x="4266063" y="341194"/>
            <a:ext cx="7430068" cy="4343400"/>
          </a:xfrm>
        </p:spPr>
        <p:txBody>
          <a:bodyPr>
            <a:noAutofit/>
          </a:bodyPr>
          <a:lstStyle/>
          <a:p>
            <a:pPr eaLnBrk="1" hangingPunct="1">
              <a:buFont typeface="Wingdings" pitchFamily="2" charset="2"/>
              <a:buNone/>
              <a:defRPr/>
            </a:pPr>
            <a:r>
              <a:rPr lang="en-US" sz="3200" b="1" dirty="0">
                <a:latin typeface="Book Antiqua" pitchFamily="18" charset="0"/>
              </a:rPr>
              <a:t>In addition to the Fourth Amendment, what else might we need to know? </a:t>
            </a:r>
          </a:p>
          <a:p>
            <a:pPr>
              <a:defRPr/>
            </a:pPr>
            <a:r>
              <a:rPr lang="en-US" sz="3200" dirty="0">
                <a:latin typeface="Book Antiqua" pitchFamily="18" charset="0"/>
              </a:rPr>
              <a:t>Other similar cases and how they were decided </a:t>
            </a:r>
          </a:p>
          <a:p>
            <a:pPr>
              <a:defRPr/>
            </a:pPr>
            <a:r>
              <a:rPr lang="en-US" sz="3200" dirty="0">
                <a:latin typeface="Book Antiqua" pitchFamily="18" charset="0"/>
              </a:rPr>
              <a:t>Case precedent: Terry v. Ohio</a:t>
            </a:r>
          </a:p>
          <a:p>
            <a:pPr>
              <a:buNone/>
              <a:defRPr/>
            </a:pPr>
            <a:endParaRPr lang="en-US" sz="3200" dirty="0">
              <a:latin typeface="Book Antiqua" pitchFamily="18" charset="0"/>
            </a:endParaRPr>
          </a:p>
          <a:p>
            <a:pPr algn="ctr">
              <a:buNone/>
              <a:defRPr/>
            </a:pPr>
            <a:r>
              <a:rPr lang="en-US" sz="3200" dirty="0">
                <a:latin typeface="Book Antiqua" pitchFamily="18" charset="0"/>
              </a:rPr>
              <a:t>	How are the facts in Terry v. Ohio similar or different from the J.L. case?</a:t>
            </a:r>
          </a:p>
          <a:p>
            <a:pPr eaLnBrk="1" hangingPunct="1">
              <a:buFont typeface="Wingdings" pitchFamily="2" charset="2"/>
              <a:buNone/>
              <a:defRPr/>
            </a:pPr>
            <a:endParaRPr lang="en-US" sz="3200" b="1" dirty="0"/>
          </a:p>
          <a:p>
            <a:pPr eaLnBrk="1" hangingPunct="1">
              <a:buFont typeface="Wingdings" pitchFamily="2" charset="2"/>
              <a:buNone/>
              <a:defRPr/>
            </a:pPr>
            <a:endParaRPr lang="en-US" sz="3200" b="1" dirty="0"/>
          </a:p>
        </p:txBody>
      </p:sp>
    </p:spTree>
    <p:extLst>
      <p:ext uri="{BB962C8B-B14F-4D97-AF65-F5344CB8AC3E}">
        <p14:creationId xmlns:p14="http://schemas.microsoft.com/office/powerpoint/2010/main" val="3813884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Rectangle 2"/>
          <p:cNvSpPr>
            <a:spLocks noGrp="1" noChangeArrowheads="1"/>
          </p:cNvSpPr>
          <p:nvPr>
            <p:ph type="title"/>
          </p:nvPr>
        </p:nvSpPr>
        <p:spPr/>
        <p:txBody>
          <a:bodyPr>
            <a:normAutofit/>
          </a:bodyPr>
          <a:lstStyle/>
          <a:p>
            <a:pPr eaLnBrk="1" hangingPunct="1">
              <a:defRPr/>
            </a:pPr>
            <a:r>
              <a:rPr lang="en-US" dirty="0">
                <a:latin typeface="Book Antiqua" pitchFamily="18" charset="0"/>
              </a:rPr>
              <a:t>How would you apply to the  J.L. case?</a:t>
            </a:r>
          </a:p>
        </p:txBody>
      </p:sp>
      <p:sp>
        <p:nvSpPr>
          <p:cNvPr id="715779" name="Rectangle 3"/>
          <p:cNvSpPr>
            <a:spLocks noGrp="1" noChangeArrowheads="1"/>
          </p:cNvSpPr>
          <p:nvPr>
            <p:ph type="body" idx="1"/>
          </p:nvPr>
        </p:nvSpPr>
        <p:spPr>
          <a:xfrm>
            <a:off x="4189862" y="270078"/>
            <a:ext cx="7647296" cy="4343400"/>
          </a:xfrm>
        </p:spPr>
        <p:txBody>
          <a:bodyPr>
            <a:normAutofit/>
          </a:bodyPr>
          <a:lstStyle/>
          <a:p>
            <a:pPr algn="ctr" eaLnBrk="1" hangingPunct="1">
              <a:buFont typeface="Wingdings" pitchFamily="2" charset="2"/>
              <a:buNone/>
              <a:defRPr/>
            </a:pPr>
            <a:r>
              <a:rPr lang="en-US" b="1" dirty="0">
                <a:latin typeface="Book Antiqua" pitchFamily="18" charset="0"/>
              </a:rPr>
              <a:t>Should the gun be suppressed as evidence in the J.L. case?</a:t>
            </a:r>
          </a:p>
          <a:p>
            <a:pPr eaLnBrk="1" hangingPunct="1">
              <a:buFont typeface="Wingdings" pitchFamily="2" charset="2"/>
              <a:buNone/>
              <a:defRPr/>
            </a:pPr>
            <a:endParaRPr lang="en-US" dirty="0">
              <a:latin typeface="Book Antiqua" pitchFamily="18" charset="0"/>
            </a:endParaRPr>
          </a:p>
          <a:p>
            <a:pPr algn="ctr" eaLnBrk="1" hangingPunct="1">
              <a:buFont typeface="Wingdings" pitchFamily="2" charset="2"/>
              <a:buNone/>
              <a:defRPr/>
            </a:pPr>
            <a:r>
              <a:rPr lang="en-US" dirty="0">
                <a:latin typeface="Book Antiqua" pitchFamily="18" charset="0"/>
              </a:rPr>
              <a:t>Yes or No?</a:t>
            </a:r>
          </a:p>
          <a:p>
            <a:pPr algn="ctr" eaLnBrk="1" hangingPunct="1">
              <a:buFont typeface="Wingdings" pitchFamily="2" charset="2"/>
              <a:buNone/>
              <a:defRPr/>
            </a:pPr>
            <a:r>
              <a:rPr lang="en-US" dirty="0">
                <a:latin typeface="Book Antiqua" pitchFamily="18" charset="0"/>
              </a:rPr>
              <a:t>Why or why not?</a:t>
            </a:r>
          </a:p>
        </p:txBody>
      </p:sp>
      <p:pic>
        <p:nvPicPr>
          <p:cNvPr id="2" name="Picture 1"/>
          <p:cNvPicPr>
            <a:picLocks noChangeAspect="1"/>
          </p:cNvPicPr>
          <p:nvPr/>
        </p:nvPicPr>
        <p:blipFill>
          <a:blip r:embed="rId3" cstate="print"/>
          <a:stretch>
            <a:fillRect/>
          </a:stretch>
        </p:blipFill>
        <p:spPr>
          <a:xfrm flipH="1">
            <a:off x="6207505" y="3721618"/>
            <a:ext cx="4421212" cy="3136382"/>
          </a:xfrm>
          <a:prstGeom prst="rect">
            <a:avLst/>
          </a:prstGeom>
        </p:spPr>
      </p:pic>
    </p:spTree>
    <p:extLst>
      <p:ext uri="{BB962C8B-B14F-4D97-AF65-F5344CB8AC3E}">
        <p14:creationId xmlns:p14="http://schemas.microsoft.com/office/powerpoint/2010/main" val="3766484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309" y="5837290"/>
            <a:ext cx="8183563" cy="685800"/>
          </a:xfrm>
        </p:spPr>
        <p:txBody>
          <a:bodyPr>
            <a:normAutofit fontScale="90000"/>
          </a:bodyPr>
          <a:lstStyle/>
          <a:p>
            <a:pPr algn="ctr">
              <a:defRPr/>
            </a:pPr>
            <a:r>
              <a:rPr lang="en-US" dirty="0">
                <a:latin typeface="Book Antiqua" pitchFamily="18" charset="0"/>
              </a:rPr>
              <a:t>The Case Through the Courts </a:t>
            </a:r>
          </a:p>
        </p:txBody>
      </p:sp>
      <p:sp>
        <p:nvSpPr>
          <p:cNvPr id="4" name="Isosceles Triangle 3"/>
          <p:cNvSpPr/>
          <p:nvPr/>
        </p:nvSpPr>
        <p:spPr>
          <a:xfrm>
            <a:off x="1905000" y="182755"/>
            <a:ext cx="9979350" cy="55626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508" name="TextBox 4"/>
          <p:cNvSpPr txBox="1">
            <a:spLocks noChangeArrowheads="1"/>
          </p:cNvSpPr>
          <p:nvPr/>
        </p:nvSpPr>
        <p:spPr bwMode="auto">
          <a:xfrm>
            <a:off x="3356195" y="4256611"/>
            <a:ext cx="769594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dirty="0">
                <a:solidFill>
                  <a:schemeClr val="bg1"/>
                </a:solidFill>
                <a:latin typeface="Book Antiqua" pitchFamily="18" charset="0"/>
                <a:ea typeface="Verdana" panose="020B0604030504040204" pitchFamily="34" charset="0"/>
                <a:cs typeface="Verdana" panose="020B0604030504040204" pitchFamily="34" charset="0"/>
              </a:rPr>
              <a:t>Circuit Court</a:t>
            </a:r>
            <a:r>
              <a:rPr lang="en-US" sz="2800" dirty="0">
                <a:solidFill>
                  <a:schemeClr val="bg1"/>
                </a:solidFill>
                <a:latin typeface="Book Antiqua" pitchFamily="18" charset="0"/>
                <a:ea typeface="Verdana" panose="020B0604030504040204" pitchFamily="34" charset="0"/>
                <a:cs typeface="Verdana" panose="020B0604030504040204" pitchFamily="34" charset="0"/>
              </a:rPr>
              <a:t>:  Granted the motion to suppress the gun as evidence; a Fourth Amendment violation had occurred.</a:t>
            </a:r>
          </a:p>
        </p:txBody>
      </p:sp>
      <p:cxnSp>
        <p:nvCxnSpPr>
          <p:cNvPr id="9" name="Straight Connector 8"/>
          <p:cNvCxnSpPr>
            <a:cxnSpLocks/>
          </p:cNvCxnSpPr>
          <p:nvPr/>
        </p:nvCxnSpPr>
        <p:spPr>
          <a:xfrm>
            <a:off x="3253677" y="3997570"/>
            <a:ext cx="714234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p:cNvCxnSpPr>
          <p:nvPr/>
        </p:nvCxnSpPr>
        <p:spPr>
          <a:xfrm>
            <a:off x="4612381" y="2057400"/>
            <a:ext cx="441907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itle 1"/>
          <p:cNvSpPr txBox="1">
            <a:spLocks/>
          </p:cNvSpPr>
          <p:nvPr/>
        </p:nvSpPr>
        <p:spPr>
          <a:xfrm>
            <a:off x="260513" y="292016"/>
            <a:ext cx="4665260" cy="140786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Bernard MT Condensed" panose="02050806060905020404" pitchFamily="18" charset="0"/>
                <a:ea typeface="+mj-ea"/>
                <a:cs typeface="+mj-cs"/>
              </a:defRPr>
            </a:lvl1pPr>
          </a:lstStyle>
          <a:p>
            <a:r>
              <a:rPr lang="en-US" sz="4000" dirty="0">
                <a:solidFill>
                  <a:srgbClr val="346667"/>
                </a:solidFill>
                <a:latin typeface="Book Antiqua" pitchFamily="18" charset="0"/>
                <a:ea typeface="Verdana" panose="020B0604030504040204" pitchFamily="34" charset="0"/>
                <a:cs typeface="Verdana" panose="020B0604030504040204" pitchFamily="34" charset="0"/>
              </a:rPr>
              <a:t>What did the trial court decide?</a:t>
            </a:r>
          </a:p>
        </p:txBody>
      </p:sp>
    </p:spTree>
    <p:extLst>
      <p:ext uri="{BB962C8B-B14F-4D97-AF65-F5344CB8AC3E}">
        <p14:creationId xmlns:p14="http://schemas.microsoft.com/office/powerpoint/2010/main" val="3654463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Rectangle 2"/>
          <p:cNvSpPr>
            <a:spLocks noGrp="1" noChangeArrowheads="1"/>
          </p:cNvSpPr>
          <p:nvPr>
            <p:ph type="title"/>
          </p:nvPr>
        </p:nvSpPr>
        <p:spPr/>
        <p:txBody>
          <a:bodyPr/>
          <a:lstStyle/>
          <a:p>
            <a:pPr eaLnBrk="1" hangingPunct="1">
              <a:defRPr/>
            </a:pPr>
            <a:r>
              <a:rPr lang="en-US" dirty="0">
                <a:latin typeface="Book Antiqua" pitchFamily="18" charset="0"/>
              </a:rPr>
              <a:t>How does a case progress through the courts?</a:t>
            </a:r>
          </a:p>
        </p:txBody>
      </p:sp>
      <p:sp>
        <p:nvSpPr>
          <p:cNvPr id="3" name="Rectangle 2"/>
          <p:cNvSpPr/>
          <p:nvPr/>
        </p:nvSpPr>
        <p:spPr>
          <a:xfrm>
            <a:off x="4137897" y="187641"/>
            <a:ext cx="7875912" cy="2185214"/>
          </a:xfrm>
          <a:prstGeom prst="rect">
            <a:avLst/>
          </a:prstGeom>
        </p:spPr>
        <p:txBody>
          <a:bodyPr wrap="square">
            <a:spAutoFit/>
          </a:bodyPr>
          <a:lstStyle/>
          <a:p>
            <a:pPr>
              <a:defRPr/>
            </a:pPr>
            <a:r>
              <a:rPr lang="en-US" sz="3400" dirty="0">
                <a:latin typeface="Book Antiqua" pitchFamily="18" charset="0"/>
              </a:rPr>
              <a:t>Some examples: </a:t>
            </a:r>
          </a:p>
          <a:p>
            <a:pPr marL="457200" indent="-457200">
              <a:buFont typeface="Arial" panose="020B0604020202020204" pitchFamily="34" charset="0"/>
              <a:buChar char="•"/>
              <a:defRPr/>
            </a:pPr>
            <a:r>
              <a:rPr lang="en-US" sz="3400" dirty="0">
                <a:latin typeface="Book Antiqua" pitchFamily="18" charset="0"/>
              </a:rPr>
              <a:t>Appeals</a:t>
            </a:r>
          </a:p>
          <a:p>
            <a:pPr marL="457200" indent="-457200">
              <a:buFont typeface="Arial" panose="020B0604020202020204" pitchFamily="34" charset="0"/>
              <a:buChar char="•"/>
              <a:defRPr/>
            </a:pPr>
            <a:r>
              <a:rPr lang="en-US" sz="3400" dirty="0">
                <a:latin typeface="Book Antiqua" pitchFamily="18" charset="0"/>
              </a:rPr>
              <a:t>Petition for review </a:t>
            </a:r>
          </a:p>
          <a:p>
            <a:pPr marL="457200" indent="-457200">
              <a:buFont typeface="Arial" panose="020B0604020202020204" pitchFamily="34" charset="0"/>
              <a:buChar char="•"/>
              <a:defRPr/>
            </a:pPr>
            <a:endParaRPr lang="en-US" sz="3400" dirty="0"/>
          </a:p>
        </p:txBody>
      </p:sp>
      <p:sp>
        <p:nvSpPr>
          <p:cNvPr id="2" name="Rectangle 1">
            <a:extLst>
              <a:ext uri="{FF2B5EF4-FFF2-40B4-BE49-F238E27FC236}">
                <a16:creationId xmlns:a16="http://schemas.microsoft.com/office/drawing/2014/main" id="{E941F16E-95AD-43BD-BAFE-B1DDF8CE3928}"/>
              </a:ext>
            </a:extLst>
          </p:cNvPr>
          <p:cNvSpPr/>
          <p:nvPr/>
        </p:nvSpPr>
        <p:spPr>
          <a:xfrm>
            <a:off x="4124645" y="2292247"/>
            <a:ext cx="4766952" cy="4278094"/>
          </a:xfrm>
          <a:prstGeom prst="rect">
            <a:avLst/>
          </a:prstGeom>
        </p:spPr>
        <p:txBody>
          <a:bodyPr wrap="square">
            <a:spAutoFit/>
          </a:bodyPr>
          <a:lstStyle/>
          <a:p>
            <a:pPr>
              <a:defRPr/>
            </a:pPr>
            <a:r>
              <a:rPr lang="en-US" sz="3400" dirty="0">
                <a:latin typeface="Book Antiqua" pitchFamily="18" charset="0"/>
              </a:rPr>
              <a:t>Jurisdiction: Authority of courts to hear certain cases </a:t>
            </a:r>
          </a:p>
          <a:p>
            <a:pPr marL="914400" lvl="1" indent="-457200">
              <a:buFont typeface="Arial" panose="020B0604020202020204" pitchFamily="34" charset="0"/>
              <a:buChar char="•"/>
              <a:defRPr/>
            </a:pPr>
            <a:r>
              <a:rPr lang="en-US" sz="3400" dirty="0">
                <a:latin typeface="Book Antiqua" pitchFamily="18" charset="0"/>
              </a:rPr>
              <a:t>Mandatory: cases that </a:t>
            </a:r>
            <a:r>
              <a:rPr lang="en-US" sz="3400" i="1" dirty="0">
                <a:latin typeface="Book Antiqua" pitchFamily="18" charset="0"/>
              </a:rPr>
              <a:t>must</a:t>
            </a:r>
            <a:r>
              <a:rPr lang="en-US" sz="3400" dirty="0">
                <a:latin typeface="Book Antiqua" pitchFamily="18" charset="0"/>
              </a:rPr>
              <a:t> be heard</a:t>
            </a:r>
          </a:p>
          <a:p>
            <a:pPr marL="914400" lvl="1" indent="-457200">
              <a:buFont typeface="Arial" panose="020B0604020202020204" pitchFamily="34" charset="0"/>
              <a:buChar char="•"/>
              <a:defRPr/>
            </a:pPr>
            <a:r>
              <a:rPr lang="en-US" sz="3400" dirty="0">
                <a:latin typeface="Book Antiqua" pitchFamily="18" charset="0"/>
              </a:rPr>
              <a:t>Discretionary: cases that </a:t>
            </a:r>
            <a:r>
              <a:rPr lang="en-US" sz="3400" i="1" dirty="0">
                <a:latin typeface="Book Antiqua" pitchFamily="18" charset="0"/>
              </a:rPr>
              <a:t>may</a:t>
            </a:r>
            <a:r>
              <a:rPr lang="en-US" sz="3400" dirty="0">
                <a:latin typeface="Book Antiqua" pitchFamily="18" charset="0"/>
              </a:rPr>
              <a:t> be heard </a:t>
            </a:r>
          </a:p>
        </p:txBody>
      </p:sp>
    </p:spTree>
    <p:extLst>
      <p:ext uri="{BB962C8B-B14F-4D97-AF65-F5344CB8AC3E}">
        <p14:creationId xmlns:p14="http://schemas.microsoft.com/office/powerpoint/2010/main" val="1764790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1917" y="5806652"/>
            <a:ext cx="8183563" cy="685800"/>
          </a:xfrm>
        </p:spPr>
        <p:txBody>
          <a:bodyPr>
            <a:normAutofit fontScale="90000"/>
          </a:bodyPr>
          <a:lstStyle/>
          <a:p>
            <a:pPr algn="ctr">
              <a:defRPr/>
            </a:pPr>
            <a:r>
              <a:rPr lang="en-US" dirty="0">
                <a:latin typeface="Book Antiqua" pitchFamily="18" charset="0"/>
              </a:rPr>
              <a:t>The Case Through the Courts </a:t>
            </a:r>
          </a:p>
        </p:txBody>
      </p:sp>
      <p:sp>
        <p:nvSpPr>
          <p:cNvPr id="4" name="Isosceles Triangle 3"/>
          <p:cNvSpPr/>
          <p:nvPr/>
        </p:nvSpPr>
        <p:spPr>
          <a:xfrm>
            <a:off x="2063056" y="76200"/>
            <a:ext cx="10128944" cy="5631176"/>
          </a:xfrm>
          <a:prstGeom prst="triangl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508" name="TextBox 4"/>
          <p:cNvSpPr txBox="1">
            <a:spLocks noChangeArrowheads="1"/>
          </p:cNvSpPr>
          <p:nvPr/>
        </p:nvSpPr>
        <p:spPr bwMode="auto">
          <a:xfrm>
            <a:off x="3122281" y="4507047"/>
            <a:ext cx="817407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chemeClr val="bg1"/>
                </a:solidFill>
                <a:latin typeface="Book Antiqua" pitchFamily="18" charset="0"/>
                <a:ea typeface="Verdana" panose="020B0604030504040204" pitchFamily="34" charset="0"/>
                <a:cs typeface="Verdana" panose="020B0604030504040204" pitchFamily="34" charset="0"/>
              </a:rPr>
              <a:t>Circuit Court</a:t>
            </a:r>
            <a:r>
              <a:rPr lang="en-US" sz="2400" dirty="0">
                <a:solidFill>
                  <a:schemeClr val="bg1"/>
                </a:solidFill>
                <a:latin typeface="Book Antiqua" pitchFamily="18" charset="0"/>
                <a:ea typeface="Verdana" panose="020B0604030504040204" pitchFamily="34" charset="0"/>
                <a:cs typeface="Verdana" panose="020B0604030504040204" pitchFamily="34" charset="0"/>
              </a:rPr>
              <a:t>:  Granted the motion to suppress the gun as evidence; a Fourth Amendment violation had occurred. Appealed to the Third DCA.</a:t>
            </a:r>
          </a:p>
        </p:txBody>
      </p:sp>
      <p:sp>
        <p:nvSpPr>
          <p:cNvPr id="21509" name="TextBox 5"/>
          <p:cNvSpPr txBox="1">
            <a:spLocks noChangeArrowheads="1"/>
          </p:cNvSpPr>
          <p:nvPr/>
        </p:nvSpPr>
        <p:spPr bwMode="auto">
          <a:xfrm>
            <a:off x="4734669" y="2236261"/>
            <a:ext cx="4775975"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100" b="1" dirty="0">
                <a:solidFill>
                  <a:schemeClr val="bg1"/>
                </a:solidFill>
                <a:latin typeface="Book Antiqua" pitchFamily="18" charset="0"/>
                <a:ea typeface="Verdana" panose="020B0604030504040204" pitchFamily="34" charset="0"/>
                <a:cs typeface="Verdana" panose="020B0604030504040204" pitchFamily="34" charset="0"/>
              </a:rPr>
              <a:t>District Court of Appeal: </a:t>
            </a:r>
            <a:r>
              <a:rPr lang="en-US" sz="2100" dirty="0">
                <a:solidFill>
                  <a:schemeClr val="bg1"/>
                </a:solidFill>
                <a:latin typeface="Book Antiqua" pitchFamily="18" charset="0"/>
                <a:ea typeface="Verdana" panose="020B0604030504040204" pitchFamily="34" charset="0"/>
                <a:cs typeface="Verdana" panose="020B0604030504040204" pitchFamily="34" charset="0"/>
              </a:rPr>
              <a:t>Reversed the decision of the trial court; no Fourth Amendment violation had occurred. J.L. petitioned for review to the Florida Supreme Court  </a:t>
            </a:r>
          </a:p>
        </p:txBody>
      </p:sp>
      <p:sp>
        <p:nvSpPr>
          <p:cNvPr id="21510" name="TextBox 6"/>
          <p:cNvSpPr txBox="1">
            <a:spLocks noChangeArrowheads="1"/>
          </p:cNvSpPr>
          <p:nvPr/>
        </p:nvSpPr>
        <p:spPr bwMode="auto">
          <a:xfrm>
            <a:off x="6246357" y="741599"/>
            <a:ext cx="1752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solidFill>
                  <a:schemeClr val="bg1"/>
                </a:solidFill>
                <a:latin typeface="Book Antiqua" pitchFamily="18" charset="0"/>
                <a:ea typeface="Verdana" panose="020B0604030504040204" pitchFamily="34" charset="0"/>
                <a:cs typeface="Verdana" panose="020B0604030504040204" pitchFamily="34" charset="0"/>
              </a:rPr>
              <a:t>Florida Supreme Court</a:t>
            </a:r>
          </a:p>
        </p:txBody>
      </p:sp>
      <p:cxnSp>
        <p:nvCxnSpPr>
          <p:cNvPr id="9" name="Straight Connector 8"/>
          <p:cNvCxnSpPr>
            <a:cxnSpLocks/>
          </p:cNvCxnSpPr>
          <p:nvPr/>
        </p:nvCxnSpPr>
        <p:spPr>
          <a:xfrm>
            <a:off x="2977456" y="4419600"/>
            <a:ext cx="806568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p:cNvCxnSpPr>
          <p:nvPr/>
        </p:nvCxnSpPr>
        <p:spPr>
          <a:xfrm>
            <a:off x="4730056" y="2057400"/>
            <a:ext cx="420292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Circular Arrow 18"/>
          <p:cNvSpPr/>
          <p:nvPr/>
        </p:nvSpPr>
        <p:spPr>
          <a:xfrm rot="18641208">
            <a:off x="2037002" y="3143025"/>
            <a:ext cx="2146300" cy="2052638"/>
          </a:xfrm>
          <a:prstGeom prst="circular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solidFill>
                <a:srgbClr val="346667"/>
              </a:solidFill>
            </a:endParaRPr>
          </a:p>
        </p:txBody>
      </p:sp>
      <p:sp>
        <p:nvSpPr>
          <p:cNvPr id="20" name="Circular Arrow 19"/>
          <p:cNvSpPr/>
          <p:nvPr/>
        </p:nvSpPr>
        <p:spPr>
          <a:xfrm rot="18664670">
            <a:off x="3859640" y="1065782"/>
            <a:ext cx="2330450" cy="2052638"/>
          </a:xfrm>
          <a:prstGeom prst="circular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solidFill>
                <a:srgbClr val="346667"/>
              </a:solidFill>
            </a:endParaRPr>
          </a:p>
        </p:txBody>
      </p:sp>
      <p:sp>
        <p:nvSpPr>
          <p:cNvPr id="21" name="Title 1"/>
          <p:cNvSpPr txBox="1">
            <a:spLocks/>
          </p:cNvSpPr>
          <p:nvPr/>
        </p:nvSpPr>
        <p:spPr>
          <a:xfrm>
            <a:off x="0" y="403078"/>
            <a:ext cx="4064758"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bg1"/>
                </a:solidFill>
                <a:latin typeface="Bernard MT Condensed" panose="02050806060905020404" pitchFamily="18" charset="0"/>
                <a:ea typeface="+mj-ea"/>
                <a:cs typeface="+mj-cs"/>
              </a:defRPr>
            </a:lvl1pPr>
          </a:lstStyle>
          <a:p>
            <a:r>
              <a:rPr lang="en-US" dirty="0">
                <a:solidFill>
                  <a:srgbClr val="346667"/>
                </a:solidFill>
                <a:latin typeface="Book Antiqua" pitchFamily="18" charset="0"/>
                <a:ea typeface="Verdana" panose="020B0604030504040204" pitchFamily="34" charset="0"/>
                <a:cs typeface="Verdana" panose="020B0604030504040204" pitchFamily="34" charset="0"/>
              </a:rPr>
              <a:t>What did the court decide?</a:t>
            </a:r>
          </a:p>
        </p:txBody>
      </p:sp>
    </p:spTree>
    <p:extLst>
      <p:ext uri="{BB962C8B-B14F-4D97-AF65-F5344CB8AC3E}">
        <p14:creationId xmlns:p14="http://schemas.microsoft.com/office/powerpoint/2010/main" val="354880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1509"/>
                                        </p:tgtEl>
                                        <p:attrNameLst>
                                          <p:attrName>style.visibility</p:attrName>
                                        </p:attrNameLst>
                                      </p:cBhvr>
                                      <p:to>
                                        <p:strVal val="visible"/>
                                      </p:to>
                                    </p:set>
                                    <p:animEffect transition="in" filter="wipe(down)">
                                      <p:cBhvr>
                                        <p:cTn id="10" dur="500"/>
                                        <p:tgtEl>
                                          <p:spTgt spid="2150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1510"/>
                                        </p:tgtEl>
                                        <p:attrNameLst>
                                          <p:attrName>style.visibility</p:attrName>
                                        </p:attrNameLst>
                                      </p:cBhvr>
                                      <p:to>
                                        <p:strVal val="visible"/>
                                      </p:to>
                                    </p:set>
                                    <p:animEffect transition="in" filter="wipe(down)">
                                      <p:cBhvr>
                                        <p:cTn id="18" dur="5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p:bldP spid="21510" grpId="0"/>
      <p:bldP spid="19"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2" name="Rectangle 2"/>
          <p:cNvSpPr>
            <a:spLocks noGrp="1" noChangeArrowheads="1"/>
          </p:cNvSpPr>
          <p:nvPr>
            <p:ph type="title"/>
          </p:nvPr>
        </p:nvSpPr>
        <p:spPr/>
        <p:txBody>
          <a:bodyPr/>
          <a:lstStyle/>
          <a:p>
            <a:pPr eaLnBrk="1" hangingPunct="1">
              <a:defRPr/>
            </a:pPr>
            <a:r>
              <a:rPr lang="en-US" dirty="0">
                <a:latin typeface="Book Antiqua" pitchFamily="18" charset="0"/>
              </a:rPr>
              <a:t>The Florida Supreme Court (1998)</a:t>
            </a:r>
          </a:p>
        </p:txBody>
      </p:sp>
      <p:sp>
        <p:nvSpPr>
          <p:cNvPr id="4" name="Content Placeholder 3"/>
          <p:cNvSpPr>
            <a:spLocks noGrp="1"/>
          </p:cNvSpPr>
          <p:nvPr>
            <p:ph idx="1"/>
          </p:nvPr>
        </p:nvSpPr>
        <p:spPr>
          <a:xfrm>
            <a:off x="4003767" y="3945551"/>
            <a:ext cx="7910063" cy="2912449"/>
          </a:xfrm>
        </p:spPr>
        <p:txBody>
          <a:bodyPr>
            <a:normAutofit/>
          </a:bodyPr>
          <a:lstStyle/>
          <a:p>
            <a:pPr marL="0" indent="0">
              <a:buNone/>
              <a:defRPr/>
            </a:pPr>
            <a:r>
              <a:rPr lang="en-US" dirty="0">
                <a:latin typeface="Book Antiqua" pitchFamily="18" charset="0"/>
              </a:rPr>
              <a:t>Agreed with trial court. Search was unreasonable. Violation of Fourth Amendment. 4-2 decision in favor of J.L.</a:t>
            </a:r>
          </a:p>
        </p:txBody>
      </p:sp>
      <p:pic>
        <p:nvPicPr>
          <p:cNvPr id="1026" name="Picture 2" descr="En banc portrait of Florida Supreme Court Justices from 1997 - Tallahassee, Florid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378" b="7485"/>
          <a:stretch/>
        </p:blipFill>
        <p:spPr bwMode="auto">
          <a:xfrm>
            <a:off x="5157422" y="98474"/>
            <a:ext cx="5674701" cy="3652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53788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6400" y="5840630"/>
            <a:ext cx="8183563" cy="685800"/>
          </a:xfrm>
        </p:spPr>
        <p:txBody>
          <a:bodyPr>
            <a:normAutofit fontScale="90000"/>
          </a:bodyPr>
          <a:lstStyle/>
          <a:p>
            <a:pPr algn="ctr">
              <a:defRPr/>
            </a:pPr>
            <a:r>
              <a:rPr lang="en-US" dirty="0">
                <a:latin typeface="Book Antiqua" pitchFamily="18" charset="0"/>
              </a:rPr>
              <a:t>The Case Through the Courts </a:t>
            </a:r>
          </a:p>
        </p:txBody>
      </p:sp>
      <p:sp>
        <p:nvSpPr>
          <p:cNvPr id="4" name="Isosceles Triangle 3"/>
          <p:cNvSpPr/>
          <p:nvPr/>
        </p:nvSpPr>
        <p:spPr>
          <a:xfrm>
            <a:off x="1941341" y="144192"/>
            <a:ext cx="10185010" cy="55626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endParaRPr>
          </a:p>
        </p:txBody>
      </p:sp>
      <p:sp>
        <p:nvSpPr>
          <p:cNvPr id="21508" name="TextBox 4"/>
          <p:cNvSpPr txBox="1">
            <a:spLocks noChangeArrowheads="1"/>
          </p:cNvSpPr>
          <p:nvPr/>
        </p:nvSpPr>
        <p:spPr bwMode="auto">
          <a:xfrm>
            <a:off x="3189223" y="4450600"/>
            <a:ext cx="774137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a:solidFill>
                  <a:schemeClr val="bg1"/>
                </a:solidFill>
                <a:latin typeface="Book Antiqua" pitchFamily="18" charset="0"/>
                <a:ea typeface="Verdana" panose="020B0604030504040204" pitchFamily="34" charset="0"/>
                <a:cs typeface="Verdana" panose="020B0604030504040204" pitchFamily="34" charset="0"/>
              </a:rPr>
              <a:t>Circuit Court</a:t>
            </a:r>
            <a:r>
              <a:rPr lang="en-US" sz="2400" dirty="0">
                <a:solidFill>
                  <a:schemeClr val="bg1"/>
                </a:solidFill>
                <a:latin typeface="Book Antiqua" pitchFamily="18" charset="0"/>
                <a:ea typeface="Verdana" panose="020B0604030504040204" pitchFamily="34" charset="0"/>
                <a:cs typeface="Verdana" panose="020B0604030504040204" pitchFamily="34" charset="0"/>
              </a:rPr>
              <a:t>:  Granted the motion to suppress the gun as evidence; a Fourth Amendment violation had occurred </a:t>
            </a:r>
          </a:p>
        </p:txBody>
      </p:sp>
      <p:sp>
        <p:nvSpPr>
          <p:cNvPr id="21510" name="TextBox 6"/>
          <p:cNvSpPr txBox="1">
            <a:spLocks noChangeArrowheads="1"/>
          </p:cNvSpPr>
          <p:nvPr/>
        </p:nvSpPr>
        <p:spPr bwMode="auto">
          <a:xfrm>
            <a:off x="5643364" y="1090113"/>
            <a:ext cx="269263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b="1" dirty="0">
                <a:solidFill>
                  <a:schemeClr val="bg1"/>
                </a:solidFill>
                <a:latin typeface="Book Antiqua" pitchFamily="18" charset="0"/>
                <a:ea typeface="Verdana" panose="020B0604030504040204" pitchFamily="34" charset="0"/>
                <a:cs typeface="Verdana" panose="020B0604030504040204" pitchFamily="34" charset="0"/>
              </a:rPr>
              <a:t>Florida</a:t>
            </a:r>
          </a:p>
          <a:p>
            <a:pPr algn="ctr" eaLnBrk="1" hangingPunct="1"/>
            <a:r>
              <a:rPr lang="en-US" sz="2000" b="1" dirty="0">
                <a:solidFill>
                  <a:schemeClr val="bg1"/>
                </a:solidFill>
                <a:latin typeface="Book Antiqua" pitchFamily="18" charset="0"/>
                <a:ea typeface="Verdana" panose="020B0604030504040204" pitchFamily="34" charset="0"/>
                <a:cs typeface="Verdana" panose="020B0604030504040204" pitchFamily="34" charset="0"/>
              </a:rPr>
              <a:t> Supreme Court</a:t>
            </a:r>
          </a:p>
          <a:p>
            <a:pPr algn="ctr" eaLnBrk="1" hangingPunct="1"/>
            <a:r>
              <a:rPr lang="en-US" sz="1400" b="1" dirty="0">
                <a:solidFill>
                  <a:schemeClr val="bg1"/>
                </a:solidFill>
                <a:latin typeface="Book Antiqua" pitchFamily="18" charset="0"/>
                <a:ea typeface="Verdana" panose="020B0604030504040204" pitchFamily="34" charset="0"/>
                <a:cs typeface="Verdana" panose="020B0604030504040204" pitchFamily="34" charset="0"/>
              </a:rPr>
              <a:t>Fourth </a:t>
            </a:r>
            <a:r>
              <a:rPr lang="en-US" sz="1600" b="1" dirty="0">
                <a:solidFill>
                  <a:schemeClr val="bg1"/>
                </a:solidFill>
                <a:latin typeface="Book Antiqua" pitchFamily="18" charset="0"/>
                <a:ea typeface="Verdana" panose="020B0604030504040204" pitchFamily="34" charset="0"/>
                <a:cs typeface="Verdana" panose="020B0604030504040204" pitchFamily="34" charset="0"/>
              </a:rPr>
              <a:t>Amendment violation occurred; evidence suppressed</a:t>
            </a:r>
            <a:endParaRPr lang="en-US" sz="1400" b="1" dirty="0">
              <a:solidFill>
                <a:schemeClr val="bg1"/>
              </a:solidFill>
              <a:latin typeface="Book Antiqua" pitchFamily="18" charset="0"/>
              <a:ea typeface="Verdana" panose="020B0604030504040204" pitchFamily="34" charset="0"/>
              <a:cs typeface="Verdana" panose="020B0604030504040204" pitchFamily="34" charset="0"/>
            </a:endParaRPr>
          </a:p>
        </p:txBody>
      </p:sp>
      <p:cxnSp>
        <p:nvCxnSpPr>
          <p:cNvPr id="9" name="Straight Connector 8"/>
          <p:cNvCxnSpPr>
            <a:cxnSpLocks/>
          </p:cNvCxnSpPr>
          <p:nvPr/>
        </p:nvCxnSpPr>
        <p:spPr>
          <a:xfrm>
            <a:off x="3048462" y="4328486"/>
            <a:ext cx="830038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cxnSpLocks/>
          </p:cNvCxnSpPr>
          <p:nvPr/>
        </p:nvCxnSpPr>
        <p:spPr>
          <a:xfrm>
            <a:off x="4696107" y="2672029"/>
            <a:ext cx="470111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Circular Arrow 18"/>
          <p:cNvSpPr/>
          <p:nvPr/>
        </p:nvSpPr>
        <p:spPr>
          <a:xfrm rot="18361581">
            <a:off x="1975312" y="3054454"/>
            <a:ext cx="2146300" cy="2052638"/>
          </a:xfrm>
          <a:prstGeom prst="circular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20" name="Circular Arrow 19"/>
          <p:cNvSpPr/>
          <p:nvPr/>
        </p:nvSpPr>
        <p:spPr>
          <a:xfrm rot="18361581">
            <a:off x="3933639" y="690845"/>
            <a:ext cx="2330450" cy="2052638"/>
          </a:xfrm>
          <a:prstGeom prst="circular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3" name="Right Arrow 2"/>
          <p:cNvSpPr/>
          <p:nvPr/>
        </p:nvSpPr>
        <p:spPr>
          <a:xfrm>
            <a:off x="8069806" y="521214"/>
            <a:ext cx="1806714" cy="1116768"/>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Book Antiqua" pitchFamily="18" charset="0"/>
                <a:ea typeface="Verdana" panose="020B0604030504040204" pitchFamily="34" charset="0"/>
                <a:cs typeface="Verdana" panose="020B0604030504040204" pitchFamily="34" charset="0"/>
              </a:rPr>
              <a:t>Petition for Writ of Certiorari </a:t>
            </a:r>
          </a:p>
        </p:txBody>
      </p:sp>
      <p:sp>
        <p:nvSpPr>
          <p:cNvPr id="5" name="Isosceles Triangle 4"/>
          <p:cNvSpPr/>
          <p:nvPr/>
        </p:nvSpPr>
        <p:spPr>
          <a:xfrm>
            <a:off x="9085777" y="188824"/>
            <a:ext cx="3040574" cy="2209800"/>
          </a:xfrm>
          <a:prstGeom prst="triangl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Book Antiqua" pitchFamily="18" charset="0"/>
                <a:ea typeface="Verdana" panose="020B0604030504040204" pitchFamily="34" charset="0"/>
                <a:cs typeface="Verdana" panose="020B0604030504040204" pitchFamily="34" charset="0"/>
              </a:rPr>
              <a:t>U.S. Supreme Court </a:t>
            </a:r>
          </a:p>
        </p:txBody>
      </p:sp>
      <p:sp>
        <p:nvSpPr>
          <p:cNvPr id="13" name="TextBox 5">
            <a:extLst>
              <a:ext uri="{FF2B5EF4-FFF2-40B4-BE49-F238E27FC236}">
                <a16:creationId xmlns:a16="http://schemas.microsoft.com/office/drawing/2014/main" id="{09DBCE48-5808-4C08-A9F9-53E591FA5C99}"/>
              </a:ext>
            </a:extLst>
          </p:cNvPr>
          <p:cNvSpPr txBox="1">
            <a:spLocks noChangeArrowheads="1"/>
          </p:cNvSpPr>
          <p:nvPr/>
        </p:nvSpPr>
        <p:spPr bwMode="auto">
          <a:xfrm>
            <a:off x="4216796" y="2982540"/>
            <a:ext cx="563322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900" b="1" dirty="0">
                <a:solidFill>
                  <a:schemeClr val="bg1"/>
                </a:solidFill>
                <a:latin typeface="Book Antiqua" pitchFamily="18" charset="0"/>
                <a:ea typeface="Verdana" panose="020B0604030504040204" pitchFamily="34" charset="0"/>
                <a:cs typeface="Verdana" panose="020B0604030504040204" pitchFamily="34" charset="0"/>
              </a:rPr>
              <a:t>District Court of Appeal: </a:t>
            </a:r>
            <a:r>
              <a:rPr lang="en-US" sz="1900" dirty="0">
                <a:solidFill>
                  <a:schemeClr val="bg1"/>
                </a:solidFill>
                <a:latin typeface="Book Antiqua" pitchFamily="18" charset="0"/>
                <a:ea typeface="Verdana" panose="020B0604030504040204" pitchFamily="34" charset="0"/>
                <a:cs typeface="Verdana" panose="020B0604030504040204" pitchFamily="34" charset="0"/>
              </a:rPr>
              <a:t>Reversed the decision of the trial court; no Fourth Amendment violation had occurred. J.L. petitioned for review to the Florida Supreme Court  </a:t>
            </a:r>
          </a:p>
        </p:txBody>
      </p:sp>
      <p:sp>
        <p:nvSpPr>
          <p:cNvPr id="6" name="TextBox 5">
            <a:extLst>
              <a:ext uri="{FF2B5EF4-FFF2-40B4-BE49-F238E27FC236}">
                <a16:creationId xmlns:a16="http://schemas.microsoft.com/office/drawing/2014/main" id="{4D867608-1FAD-49CE-A0BD-50BB1C8AF9F2}"/>
              </a:ext>
            </a:extLst>
          </p:cNvPr>
          <p:cNvSpPr txBox="1"/>
          <p:nvPr/>
        </p:nvSpPr>
        <p:spPr>
          <a:xfrm>
            <a:off x="169833" y="303677"/>
            <a:ext cx="3530990" cy="369332"/>
          </a:xfrm>
          <a:prstGeom prst="rect">
            <a:avLst/>
          </a:prstGeom>
          <a:solidFill>
            <a:srgbClr val="C00000"/>
          </a:solidFill>
        </p:spPr>
        <p:txBody>
          <a:bodyPr wrap="square" rtlCol="0">
            <a:spAutoFit/>
          </a:bodyPr>
          <a:lstStyle/>
          <a:p>
            <a:r>
              <a:rPr lang="en-US" b="1" dirty="0">
                <a:solidFill>
                  <a:schemeClr val="bg1"/>
                </a:solidFill>
                <a:latin typeface="Book Antiqua" pitchFamily="18" charset="0"/>
                <a:ea typeface="Verdana" panose="020B0604030504040204" pitchFamily="34" charset="0"/>
                <a:cs typeface="Verdana" panose="020B0604030504040204" pitchFamily="34" charset="0"/>
              </a:rPr>
              <a:t>What is a Writ of Certiorari?</a:t>
            </a:r>
          </a:p>
        </p:txBody>
      </p:sp>
    </p:spTree>
    <p:extLst>
      <p:ext uri="{BB962C8B-B14F-4D97-AF65-F5344CB8AC3E}">
        <p14:creationId xmlns:p14="http://schemas.microsoft.com/office/powerpoint/2010/main" val="63448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1510"/>
                                        </p:tgtEl>
                                        <p:attrNameLst>
                                          <p:attrName>style.visibility</p:attrName>
                                        </p:attrNameLst>
                                      </p:cBhvr>
                                      <p:to>
                                        <p:strVal val="visible"/>
                                      </p:to>
                                    </p:set>
                                    <p:animEffect transition="in" filter="wipe(down)">
                                      <p:cBhvr>
                                        <p:cTn id="15" dur="500"/>
                                        <p:tgtEl>
                                          <p:spTgt spid="215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p:bldP spid="19" grpId="0" animBg="1"/>
      <p:bldP spid="20" grpId="0" animBg="1"/>
      <p:bldP spid="3" grpId="0" animBg="1"/>
      <p:bldP spid="5" grpId="0" animBg="1"/>
      <p:bldP spid="13" grpId="0"/>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Rectangle 2"/>
          <p:cNvSpPr>
            <a:spLocks noGrp="1" noChangeArrowheads="1"/>
          </p:cNvSpPr>
          <p:nvPr>
            <p:ph type="title"/>
          </p:nvPr>
        </p:nvSpPr>
        <p:spPr/>
        <p:txBody>
          <a:bodyPr/>
          <a:lstStyle/>
          <a:p>
            <a:r>
              <a:rPr lang="en-US" dirty="0">
                <a:latin typeface="Book Antiqua" pitchFamily="18" charset="0"/>
              </a:rPr>
              <a:t>What would you look for? </a:t>
            </a:r>
          </a:p>
        </p:txBody>
      </p:sp>
      <p:sp>
        <p:nvSpPr>
          <p:cNvPr id="680963" name="Rectangle 3"/>
          <p:cNvSpPr>
            <a:spLocks noGrp="1" noChangeArrowheads="1"/>
          </p:cNvSpPr>
          <p:nvPr>
            <p:ph type="body" idx="1"/>
          </p:nvPr>
        </p:nvSpPr>
        <p:spPr>
          <a:xfrm>
            <a:off x="4286531" y="1079751"/>
            <a:ext cx="7654835" cy="3447773"/>
          </a:xfrm>
        </p:spPr>
        <p:txBody>
          <a:bodyPr>
            <a:normAutofit/>
          </a:bodyPr>
          <a:lstStyle/>
          <a:p>
            <a:pPr marL="0" indent="0">
              <a:buNone/>
            </a:pPr>
            <a:r>
              <a:rPr lang="en-US" sz="3600" dirty="0">
                <a:latin typeface="Book Antiqua" pitchFamily="18" charset="0"/>
              </a:rPr>
              <a:t>If you were responsible for selecting all of the judges in Florida, what would you look for?</a:t>
            </a:r>
          </a:p>
          <a:p>
            <a:pPr lvl="1"/>
            <a:r>
              <a:rPr lang="en-US" sz="3200" dirty="0">
                <a:latin typeface="Book Antiqua" pitchFamily="18" charset="0"/>
              </a:rPr>
              <a:t>Knowledge</a:t>
            </a:r>
          </a:p>
          <a:p>
            <a:pPr lvl="1"/>
            <a:r>
              <a:rPr lang="en-US" sz="3200" dirty="0">
                <a:latin typeface="Book Antiqua" pitchFamily="18" charset="0"/>
              </a:rPr>
              <a:t>Skills</a:t>
            </a:r>
          </a:p>
          <a:p>
            <a:pPr lvl="1"/>
            <a:r>
              <a:rPr lang="en-US" sz="3200" dirty="0">
                <a:latin typeface="Book Antiqua" pitchFamily="18" charset="0"/>
              </a:rPr>
              <a:t>Disposition/Qualities</a:t>
            </a:r>
          </a:p>
          <a:p>
            <a:pPr lvl="2"/>
            <a:endParaRPr lang="en-US" sz="2800" dirty="0"/>
          </a:p>
        </p:txBody>
      </p:sp>
    </p:spTree>
    <p:extLst>
      <p:ext uri="{BB962C8B-B14F-4D97-AF65-F5344CB8AC3E}">
        <p14:creationId xmlns:p14="http://schemas.microsoft.com/office/powerpoint/2010/main" val="3023667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0" dirty="0">
                <a:latin typeface="Book Antiqua" pitchFamily="18" charset="0"/>
              </a:rPr>
              <a:t>Now you are a Justice on the U.S. Supreme Court</a:t>
            </a:r>
          </a:p>
        </p:txBody>
      </p:sp>
      <p:sp>
        <p:nvSpPr>
          <p:cNvPr id="732163" name="Rectangle 3"/>
          <p:cNvSpPr>
            <a:spLocks noGrp="1" noChangeArrowheads="1"/>
          </p:cNvSpPr>
          <p:nvPr>
            <p:ph type="body" idx="1"/>
          </p:nvPr>
        </p:nvSpPr>
        <p:spPr/>
        <p:txBody>
          <a:bodyPr>
            <a:normAutofit/>
          </a:bodyPr>
          <a:lstStyle/>
          <a:p>
            <a:pPr eaLnBrk="1" hangingPunct="1">
              <a:buFont typeface="Wingdings" pitchFamily="2" charset="2"/>
              <a:buNone/>
              <a:defRPr/>
            </a:pPr>
            <a:r>
              <a:rPr lang="en-US" sz="4000" b="1" dirty="0">
                <a:latin typeface="Book Antiqua" pitchFamily="18" charset="0"/>
              </a:rPr>
              <a:t>Here is the question before the Court…</a:t>
            </a:r>
            <a:endParaRPr lang="en-US" sz="4000" dirty="0">
              <a:latin typeface="Book Antiqua" pitchFamily="18" charset="0"/>
            </a:endParaRPr>
          </a:p>
        </p:txBody>
      </p:sp>
    </p:spTree>
    <p:extLst>
      <p:ext uri="{BB962C8B-B14F-4D97-AF65-F5344CB8AC3E}">
        <p14:creationId xmlns:p14="http://schemas.microsoft.com/office/powerpoint/2010/main" val="1360551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6" name="Rectangle 2"/>
          <p:cNvSpPr>
            <a:spLocks noGrp="1" noChangeArrowheads="1"/>
          </p:cNvSpPr>
          <p:nvPr>
            <p:ph type="title"/>
          </p:nvPr>
        </p:nvSpPr>
        <p:spPr/>
        <p:txBody>
          <a:bodyPr/>
          <a:lstStyle/>
          <a:p>
            <a:r>
              <a:rPr lang="en-US" dirty="0">
                <a:latin typeface="Book Antiqua" pitchFamily="18" charset="0"/>
              </a:rPr>
              <a:t>The Question Before the Court</a:t>
            </a:r>
          </a:p>
        </p:txBody>
      </p:sp>
      <p:sp>
        <p:nvSpPr>
          <p:cNvPr id="733187" name="Rectangle 3"/>
          <p:cNvSpPr>
            <a:spLocks noGrp="1" noChangeArrowheads="1"/>
          </p:cNvSpPr>
          <p:nvPr>
            <p:ph type="body" idx="1"/>
          </p:nvPr>
        </p:nvSpPr>
        <p:spPr>
          <a:xfrm>
            <a:off x="4258491" y="365125"/>
            <a:ext cx="7825657" cy="2476550"/>
          </a:xfrm>
        </p:spPr>
        <p:txBody>
          <a:bodyPr>
            <a:normAutofit/>
          </a:bodyPr>
          <a:lstStyle/>
          <a:p>
            <a:pPr marL="0" indent="0">
              <a:buNone/>
            </a:pPr>
            <a:r>
              <a:rPr lang="en-US" dirty="0">
                <a:latin typeface="Book Antiqua" pitchFamily="18" charset="0"/>
              </a:rPr>
              <a:t>Is an anonymous tip that a person is carrying a gun sufficient (enough) to justify a police officer stopping and frisking a person?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5930" y="2841675"/>
            <a:ext cx="6987411" cy="3780190"/>
          </a:xfrm>
          <a:prstGeom prst="rect">
            <a:avLst/>
          </a:prstGeom>
        </p:spPr>
      </p:pic>
    </p:spTree>
    <p:extLst>
      <p:ext uri="{BB962C8B-B14F-4D97-AF65-F5344CB8AC3E}">
        <p14:creationId xmlns:p14="http://schemas.microsoft.com/office/powerpoint/2010/main" val="2193631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2" name="Rectangle 2"/>
          <p:cNvSpPr>
            <a:spLocks noGrp="1" noChangeArrowheads="1"/>
          </p:cNvSpPr>
          <p:nvPr>
            <p:ph type="title"/>
          </p:nvPr>
        </p:nvSpPr>
        <p:spPr/>
        <p:txBody>
          <a:bodyPr/>
          <a:lstStyle/>
          <a:p>
            <a:pPr eaLnBrk="1" hangingPunct="1">
              <a:defRPr/>
            </a:pPr>
            <a:r>
              <a:rPr lang="en-US" sz="4800" dirty="0">
                <a:latin typeface="Book Antiqua" pitchFamily="18" charset="0"/>
              </a:rPr>
              <a:t>The Anonymous Tip</a:t>
            </a:r>
          </a:p>
        </p:txBody>
      </p:sp>
      <p:sp>
        <p:nvSpPr>
          <p:cNvPr id="737283" name="Rectangle 3"/>
          <p:cNvSpPr>
            <a:spLocks noGrp="1" noChangeArrowheads="1"/>
          </p:cNvSpPr>
          <p:nvPr>
            <p:ph type="body" idx="1"/>
          </p:nvPr>
        </p:nvSpPr>
        <p:spPr/>
        <p:txBody>
          <a:bodyPr/>
          <a:lstStyle/>
          <a:p>
            <a:pPr>
              <a:defRPr/>
            </a:pPr>
            <a:r>
              <a:rPr lang="en-US" dirty="0">
                <a:latin typeface="Book Antiqua" pitchFamily="18" charset="0"/>
              </a:rPr>
              <a:t>Individually answer the question. </a:t>
            </a:r>
          </a:p>
          <a:p>
            <a:pPr>
              <a:defRPr/>
            </a:pPr>
            <a:endParaRPr lang="en-US" dirty="0">
              <a:latin typeface="Book Antiqua" pitchFamily="18" charset="0"/>
            </a:endParaRPr>
          </a:p>
          <a:p>
            <a:pPr>
              <a:defRPr/>
            </a:pPr>
            <a:r>
              <a:rPr lang="en-US" dirty="0">
                <a:latin typeface="Book Antiqua" pitchFamily="18" charset="0"/>
              </a:rPr>
              <a:t>Yes or No based on the facts of the case, the Constitution, and case precedent.</a:t>
            </a:r>
          </a:p>
          <a:p>
            <a:pPr>
              <a:defRPr/>
            </a:pPr>
            <a:endParaRPr lang="en-US" dirty="0">
              <a:latin typeface="Book Antiqua" pitchFamily="18" charset="0"/>
            </a:endParaRPr>
          </a:p>
          <a:p>
            <a:pPr>
              <a:defRPr/>
            </a:pPr>
            <a:r>
              <a:rPr lang="en-US" dirty="0">
                <a:latin typeface="Book Antiqua" pitchFamily="18" charset="0"/>
              </a:rPr>
              <a:t>Give 3 reasons in writing.</a:t>
            </a:r>
          </a:p>
        </p:txBody>
      </p:sp>
    </p:spTree>
    <p:extLst>
      <p:ext uri="{BB962C8B-B14F-4D97-AF65-F5344CB8AC3E}">
        <p14:creationId xmlns:p14="http://schemas.microsoft.com/office/powerpoint/2010/main" val="256258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0" name="Rectangle 2"/>
          <p:cNvSpPr>
            <a:spLocks noGrp="1" noChangeArrowheads="1"/>
          </p:cNvSpPr>
          <p:nvPr>
            <p:ph type="title"/>
          </p:nvPr>
        </p:nvSpPr>
        <p:spPr/>
        <p:txBody>
          <a:bodyPr/>
          <a:lstStyle/>
          <a:p>
            <a:pPr eaLnBrk="1" hangingPunct="1">
              <a:defRPr/>
            </a:pPr>
            <a:r>
              <a:rPr lang="en-US" sz="4800" dirty="0">
                <a:latin typeface="Book Antiqua" pitchFamily="18" charset="0"/>
              </a:rPr>
              <a:t>The Anonymous Tip</a:t>
            </a:r>
          </a:p>
        </p:txBody>
      </p:sp>
      <p:sp>
        <p:nvSpPr>
          <p:cNvPr id="739331" name="Rectangle 3"/>
          <p:cNvSpPr>
            <a:spLocks noGrp="1" noChangeArrowheads="1"/>
          </p:cNvSpPr>
          <p:nvPr>
            <p:ph type="body" idx="1"/>
          </p:nvPr>
        </p:nvSpPr>
        <p:spPr/>
        <p:txBody>
          <a:bodyPr/>
          <a:lstStyle/>
          <a:p>
            <a:pPr eaLnBrk="1" hangingPunct="1">
              <a:buFont typeface="Wingdings" pitchFamily="2" charset="2"/>
              <a:buNone/>
              <a:defRPr/>
            </a:pPr>
            <a:endParaRPr lang="en-US" dirty="0"/>
          </a:p>
          <a:p>
            <a:pPr eaLnBrk="1" hangingPunct="1">
              <a:buFont typeface="Wingdings" pitchFamily="2" charset="2"/>
              <a:buNone/>
              <a:defRPr/>
            </a:pPr>
            <a:r>
              <a:rPr lang="en-US" dirty="0"/>
              <a:t>	</a:t>
            </a:r>
            <a:r>
              <a:rPr lang="en-US" dirty="0">
                <a:latin typeface="Book Antiqua" pitchFamily="18" charset="0"/>
              </a:rPr>
              <a:t>If you answer “Yes” – you are deciding in favor of the State of Florida</a:t>
            </a:r>
          </a:p>
          <a:p>
            <a:pPr eaLnBrk="1" hangingPunct="1">
              <a:buFont typeface="Wingdings" pitchFamily="2" charset="2"/>
              <a:buNone/>
              <a:defRPr/>
            </a:pPr>
            <a:r>
              <a:rPr lang="en-US" dirty="0">
                <a:latin typeface="Book Antiqua" pitchFamily="18" charset="0"/>
              </a:rPr>
              <a:t>	________________________</a:t>
            </a:r>
          </a:p>
          <a:p>
            <a:pPr eaLnBrk="1" hangingPunct="1">
              <a:buFont typeface="Wingdings" pitchFamily="2" charset="2"/>
              <a:buNone/>
              <a:defRPr/>
            </a:pPr>
            <a:endParaRPr lang="en-US" dirty="0">
              <a:latin typeface="Book Antiqua" pitchFamily="18" charset="0"/>
            </a:endParaRPr>
          </a:p>
          <a:p>
            <a:pPr eaLnBrk="1" hangingPunct="1">
              <a:buFont typeface="Wingdings" pitchFamily="2" charset="2"/>
              <a:buNone/>
              <a:defRPr/>
            </a:pPr>
            <a:r>
              <a:rPr lang="en-US" dirty="0">
                <a:latin typeface="Book Antiqua" pitchFamily="18" charset="0"/>
              </a:rPr>
              <a:t>	If you answer “No” you are deciding in favor of J.L. </a:t>
            </a:r>
          </a:p>
        </p:txBody>
      </p:sp>
    </p:spTree>
    <p:extLst>
      <p:ext uri="{BB962C8B-B14F-4D97-AF65-F5344CB8AC3E}">
        <p14:creationId xmlns:p14="http://schemas.microsoft.com/office/powerpoint/2010/main" val="4011939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6" name="Rectangle 2"/>
          <p:cNvSpPr>
            <a:spLocks noGrp="1" noChangeArrowheads="1"/>
          </p:cNvSpPr>
          <p:nvPr>
            <p:ph type="title"/>
          </p:nvPr>
        </p:nvSpPr>
        <p:spPr/>
        <p:txBody>
          <a:bodyPr/>
          <a:lstStyle/>
          <a:p>
            <a:pPr eaLnBrk="1" hangingPunct="1">
              <a:defRPr/>
            </a:pPr>
            <a:r>
              <a:rPr lang="en-US" sz="4800" dirty="0">
                <a:latin typeface="Book Antiqua" pitchFamily="18" charset="0"/>
              </a:rPr>
              <a:t>The Question Before the Court</a:t>
            </a:r>
          </a:p>
        </p:txBody>
      </p:sp>
      <p:sp>
        <p:nvSpPr>
          <p:cNvPr id="733187" name="Rectangle 3"/>
          <p:cNvSpPr>
            <a:spLocks noGrp="1" noChangeArrowheads="1"/>
          </p:cNvSpPr>
          <p:nvPr>
            <p:ph type="body" idx="1"/>
          </p:nvPr>
        </p:nvSpPr>
        <p:spPr>
          <a:xfrm>
            <a:off x="3882683" y="1504812"/>
            <a:ext cx="8309317" cy="2616614"/>
          </a:xfrm>
        </p:spPr>
        <p:txBody>
          <a:bodyPr>
            <a:normAutofit/>
          </a:bodyPr>
          <a:lstStyle/>
          <a:p>
            <a:pPr eaLnBrk="1" hangingPunct="1">
              <a:buFont typeface="Wingdings" pitchFamily="2" charset="2"/>
              <a:buNone/>
              <a:defRPr/>
            </a:pPr>
            <a:r>
              <a:rPr lang="en-US" dirty="0"/>
              <a:t>	</a:t>
            </a:r>
            <a:r>
              <a:rPr lang="en-US" dirty="0">
                <a:latin typeface="Book Antiqua" pitchFamily="18" charset="0"/>
              </a:rPr>
              <a:t>Is an anonymous tip that a person is carrying a gun sufficient (enough) to justify a police officer stopping and frisking a person?</a:t>
            </a:r>
          </a:p>
        </p:txBody>
      </p:sp>
    </p:spTree>
    <p:extLst>
      <p:ext uri="{BB962C8B-B14F-4D97-AF65-F5344CB8AC3E}">
        <p14:creationId xmlns:p14="http://schemas.microsoft.com/office/powerpoint/2010/main" val="2655259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426" name="Rectangle 2"/>
          <p:cNvSpPr>
            <a:spLocks noGrp="1" noChangeArrowheads="1"/>
          </p:cNvSpPr>
          <p:nvPr>
            <p:ph type="title"/>
          </p:nvPr>
        </p:nvSpPr>
        <p:spPr/>
        <p:txBody>
          <a:bodyPr/>
          <a:lstStyle/>
          <a:p>
            <a:pPr eaLnBrk="1" hangingPunct="1">
              <a:defRPr/>
            </a:pPr>
            <a:r>
              <a:rPr lang="en-US" sz="4800" dirty="0">
                <a:latin typeface="Book Antiqua" pitchFamily="18" charset="0"/>
              </a:rPr>
              <a:t>Court Conference </a:t>
            </a:r>
          </a:p>
        </p:txBody>
      </p:sp>
      <p:sp>
        <p:nvSpPr>
          <p:cNvPr id="743427" name="Rectangle 3"/>
          <p:cNvSpPr>
            <a:spLocks noGrp="1" noChangeArrowheads="1"/>
          </p:cNvSpPr>
          <p:nvPr>
            <p:ph type="body" idx="1"/>
          </p:nvPr>
        </p:nvSpPr>
        <p:spPr>
          <a:xfrm>
            <a:off x="4160017" y="365125"/>
            <a:ext cx="7797521" cy="6166304"/>
          </a:xfrm>
        </p:spPr>
        <p:txBody>
          <a:bodyPr>
            <a:normAutofit/>
          </a:bodyPr>
          <a:lstStyle/>
          <a:p>
            <a:pPr eaLnBrk="1" hangingPunct="1">
              <a:buSzPct val="99000"/>
              <a:defRPr/>
            </a:pPr>
            <a:r>
              <a:rPr lang="en-US" dirty="0">
                <a:latin typeface="Book Antiqua" pitchFamily="18" charset="0"/>
              </a:rPr>
              <a:t>Assemble into Groups of 5</a:t>
            </a:r>
          </a:p>
          <a:p>
            <a:pPr eaLnBrk="1" hangingPunct="1">
              <a:buSzPct val="99000"/>
              <a:defRPr/>
            </a:pPr>
            <a:r>
              <a:rPr lang="en-US" dirty="0">
                <a:latin typeface="Book Antiqua" pitchFamily="18" charset="0"/>
              </a:rPr>
              <a:t>Choose a Chief Justice</a:t>
            </a:r>
          </a:p>
          <a:p>
            <a:pPr eaLnBrk="1" hangingPunct="1">
              <a:buSzPct val="99000"/>
              <a:defRPr/>
            </a:pPr>
            <a:r>
              <a:rPr lang="en-US" dirty="0">
                <a:latin typeface="Book Antiqua" pitchFamily="18" charset="0"/>
              </a:rPr>
              <a:t>Chief Justice Maintains Order</a:t>
            </a:r>
          </a:p>
          <a:p>
            <a:pPr eaLnBrk="1" hangingPunct="1">
              <a:buSzPct val="99000"/>
              <a:defRPr/>
            </a:pPr>
            <a:r>
              <a:rPr lang="en-US" dirty="0">
                <a:latin typeface="Book Antiqua" pitchFamily="18" charset="0"/>
              </a:rPr>
              <a:t>Poll the Justices.  How did each one answer the question and why?</a:t>
            </a:r>
          </a:p>
          <a:p>
            <a:pPr eaLnBrk="1" hangingPunct="1">
              <a:buSzPct val="99000"/>
              <a:defRPr/>
            </a:pPr>
            <a:r>
              <a:rPr lang="en-US" dirty="0">
                <a:latin typeface="Book Antiqua" pitchFamily="18" charset="0"/>
              </a:rPr>
              <a:t>Try to come to a unanimous decision.</a:t>
            </a:r>
          </a:p>
          <a:p>
            <a:pPr marL="0" indent="0">
              <a:buNone/>
              <a:defRPr/>
            </a:pPr>
            <a:endParaRPr lang="en-US" dirty="0"/>
          </a:p>
        </p:txBody>
      </p:sp>
    </p:spTree>
    <p:extLst>
      <p:ext uri="{BB962C8B-B14F-4D97-AF65-F5344CB8AC3E}">
        <p14:creationId xmlns:p14="http://schemas.microsoft.com/office/powerpoint/2010/main" val="3303511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Rectangle 2"/>
          <p:cNvSpPr>
            <a:spLocks noGrp="1" noChangeArrowheads="1"/>
          </p:cNvSpPr>
          <p:nvPr>
            <p:ph type="title"/>
          </p:nvPr>
        </p:nvSpPr>
        <p:spPr/>
        <p:txBody>
          <a:bodyPr/>
          <a:lstStyle/>
          <a:p>
            <a:pPr eaLnBrk="1" hangingPunct="1">
              <a:defRPr/>
            </a:pPr>
            <a:r>
              <a:rPr lang="en-US" sz="4800" dirty="0">
                <a:latin typeface="Book Antiqua" pitchFamily="18" charset="0"/>
              </a:rPr>
              <a:t>The Opinion of Your Court </a:t>
            </a:r>
          </a:p>
        </p:txBody>
      </p:sp>
      <p:sp>
        <p:nvSpPr>
          <p:cNvPr id="744451" name="Rectangle 3"/>
          <p:cNvSpPr>
            <a:spLocks noGrp="1" noChangeArrowheads="1"/>
          </p:cNvSpPr>
          <p:nvPr>
            <p:ph type="body" idx="1"/>
          </p:nvPr>
        </p:nvSpPr>
        <p:spPr/>
        <p:txBody>
          <a:bodyPr/>
          <a:lstStyle/>
          <a:p>
            <a:pPr eaLnBrk="1" hangingPunct="1">
              <a:buFont typeface="Wingdings" pitchFamily="2" charset="2"/>
              <a:buNone/>
              <a:defRPr/>
            </a:pPr>
            <a:r>
              <a:rPr lang="en-US" dirty="0"/>
              <a:t>	</a:t>
            </a:r>
            <a:r>
              <a:rPr lang="en-US" dirty="0">
                <a:latin typeface="Book Antiqua" pitchFamily="18" charset="0"/>
              </a:rPr>
              <a:t>After each Court decides:</a:t>
            </a:r>
          </a:p>
          <a:p>
            <a:pPr eaLnBrk="1" hangingPunct="1">
              <a:buFont typeface="Wingdings" pitchFamily="2" charset="2"/>
              <a:buNone/>
              <a:defRPr/>
            </a:pPr>
            <a:endParaRPr lang="en-US" dirty="0">
              <a:latin typeface="Book Antiqua" pitchFamily="18" charset="0"/>
            </a:endParaRPr>
          </a:p>
          <a:p>
            <a:pPr eaLnBrk="1" hangingPunct="1">
              <a:defRPr/>
            </a:pPr>
            <a:r>
              <a:rPr lang="en-US" dirty="0">
                <a:latin typeface="Book Antiqua" pitchFamily="18" charset="0"/>
              </a:rPr>
              <a:t>Bring the Chief Justices to the front of the room to report on the decision of each group</a:t>
            </a:r>
          </a:p>
          <a:p>
            <a:pPr eaLnBrk="1" hangingPunct="1">
              <a:buFont typeface="Wingdings" pitchFamily="2" charset="2"/>
              <a:buNone/>
              <a:defRPr/>
            </a:pPr>
            <a:endParaRPr lang="en-US" dirty="0">
              <a:latin typeface="Book Antiqua" pitchFamily="18" charset="0"/>
            </a:endParaRPr>
          </a:p>
          <a:p>
            <a:pPr eaLnBrk="1" hangingPunct="1">
              <a:defRPr/>
            </a:pPr>
            <a:r>
              <a:rPr lang="en-US" dirty="0">
                <a:latin typeface="Book Antiqua" pitchFamily="18" charset="0"/>
              </a:rPr>
              <a:t>Tally results and announce</a:t>
            </a:r>
          </a:p>
        </p:txBody>
      </p:sp>
    </p:spTree>
    <p:extLst>
      <p:ext uri="{BB962C8B-B14F-4D97-AF65-F5344CB8AC3E}">
        <p14:creationId xmlns:p14="http://schemas.microsoft.com/office/powerpoint/2010/main" val="3088731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4" name="Rectangle 2"/>
          <p:cNvSpPr>
            <a:spLocks noGrp="1" noChangeArrowheads="1"/>
          </p:cNvSpPr>
          <p:nvPr>
            <p:ph type="title"/>
          </p:nvPr>
        </p:nvSpPr>
        <p:spPr/>
        <p:txBody>
          <a:bodyPr/>
          <a:lstStyle/>
          <a:p>
            <a:pPr eaLnBrk="1" hangingPunct="1">
              <a:defRPr/>
            </a:pPr>
            <a:r>
              <a:rPr lang="en-US" sz="4800" dirty="0">
                <a:latin typeface="Book Antiqua" pitchFamily="18" charset="0"/>
              </a:rPr>
              <a:t>The U.S. Supreme Court </a:t>
            </a:r>
          </a:p>
        </p:txBody>
      </p:sp>
      <p:sp>
        <p:nvSpPr>
          <p:cNvPr id="745475" name="Rectangle 3"/>
          <p:cNvSpPr>
            <a:spLocks noGrp="1" noChangeArrowheads="1"/>
          </p:cNvSpPr>
          <p:nvPr>
            <p:ph type="body" idx="1"/>
          </p:nvPr>
        </p:nvSpPr>
        <p:spPr>
          <a:xfrm>
            <a:off x="228016" y="3052689"/>
            <a:ext cx="6347207" cy="2166424"/>
          </a:xfrm>
        </p:spPr>
        <p:txBody>
          <a:bodyPr>
            <a:normAutofit/>
          </a:bodyPr>
          <a:lstStyle/>
          <a:p>
            <a:pPr algn="ctr" eaLnBrk="1" hangingPunct="1">
              <a:buFont typeface="Wingdings" pitchFamily="2" charset="2"/>
              <a:buNone/>
              <a:defRPr/>
            </a:pPr>
            <a:r>
              <a:rPr lang="en-US" sz="3800" dirty="0">
                <a:latin typeface="Book Antiqua" pitchFamily="18" charset="0"/>
              </a:rPr>
              <a:t>What did the U.S. Supreme Court decide and why?</a:t>
            </a:r>
          </a:p>
        </p:txBody>
      </p:sp>
    </p:spTree>
    <p:extLst>
      <p:ext uri="{BB962C8B-B14F-4D97-AF65-F5344CB8AC3E}">
        <p14:creationId xmlns:p14="http://schemas.microsoft.com/office/powerpoint/2010/main" val="19466444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 Antiqua" pitchFamily="18" charset="0"/>
              </a:rPr>
              <a:t>Decision in Florida v. J.L.:</a:t>
            </a:r>
            <a:br>
              <a:rPr lang="en-US" dirty="0">
                <a:latin typeface="Book Antiqua" pitchFamily="18" charset="0"/>
              </a:rPr>
            </a:br>
            <a:r>
              <a:rPr lang="en-US" dirty="0">
                <a:latin typeface="Book Antiqua" pitchFamily="18" charset="0"/>
              </a:rPr>
              <a:t>Anonymous tip is not sufficient </a:t>
            </a:r>
          </a:p>
        </p:txBody>
      </p:sp>
      <p:sp>
        <p:nvSpPr>
          <p:cNvPr id="5" name="TextBox 4"/>
          <p:cNvSpPr txBox="1"/>
          <p:nvPr/>
        </p:nvSpPr>
        <p:spPr>
          <a:xfrm>
            <a:off x="4253948" y="342209"/>
            <a:ext cx="7500731" cy="4031873"/>
          </a:xfrm>
          <a:prstGeom prst="rect">
            <a:avLst/>
          </a:prstGeom>
          <a:noFill/>
        </p:spPr>
        <p:txBody>
          <a:bodyPr wrap="square" rtlCol="0">
            <a:spAutoFit/>
          </a:bodyPr>
          <a:lstStyle/>
          <a:p>
            <a:pPr algn="ctr"/>
            <a:r>
              <a:rPr lang="en-US" sz="3200" b="1" dirty="0">
                <a:latin typeface="Book Antiqua" pitchFamily="18" charset="0"/>
                <a:ea typeface="Verdana" panose="020B0604030504040204" pitchFamily="34" charset="0"/>
                <a:cs typeface="Verdana" panose="020B0604030504040204" pitchFamily="34" charset="0"/>
              </a:rPr>
              <a:t>From the opinion authored by Justice Ruth Bader Ginsburg:</a:t>
            </a:r>
          </a:p>
          <a:p>
            <a:pPr algn="ctr"/>
            <a:r>
              <a:rPr lang="en-US" sz="3200" dirty="0">
                <a:latin typeface="Book Antiqua" pitchFamily="18" charset="0"/>
                <a:ea typeface="Verdana" panose="020B0604030504040204" pitchFamily="34" charset="0"/>
                <a:cs typeface="Verdana" panose="020B0604030504040204" pitchFamily="34" charset="0"/>
              </a:rPr>
              <a:t>"All the police had to go on in this case was the bare report of an unknown, unaccountable informant who neither explained how he knew about the gun nor supplied any basis to believe he had inside information."</a:t>
            </a:r>
          </a:p>
        </p:txBody>
      </p:sp>
      <p:pic>
        <p:nvPicPr>
          <p:cNvPr id="8" name="Picture 7" descr="Screen Clipping"/>
          <p:cNvPicPr>
            <a:picLocks noChangeAspect="1"/>
          </p:cNvPicPr>
          <p:nvPr/>
        </p:nvPicPr>
        <p:blipFill rotWithShape="1">
          <a:blip r:embed="rId3" cstate="print">
            <a:extLst>
              <a:ext uri="{28A0092B-C50C-407E-A947-70E740481C1C}">
                <a14:useLocalDpi xmlns:a14="http://schemas.microsoft.com/office/drawing/2010/main" val="0"/>
              </a:ext>
            </a:extLst>
          </a:blip>
          <a:srcRect l="2597" r="2134"/>
          <a:stretch/>
        </p:blipFill>
        <p:spPr>
          <a:xfrm>
            <a:off x="3922642" y="5287133"/>
            <a:ext cx="5420139" cy="1340376"/>
          </a:xfrm>
          <a:prstGeom prst="rect">
            <a:avLst/>
          </a:prstGeom>
        </p:spPr>
      </p:pic>
    </p:spTree>
    <p:extLst>
      <p:ext uri="{BB962C8B-B14F-4D97-AF65-F5344CB8AC3E}">
        <p14:creationId xmlns:p14="http://schemas.microsoft.com/office/powerpoint/2010/main" val="2575172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latin typeface="Book Antiqua" pitchFamily="18" charset="0"/>
              </a:rPr>
              <a:t>How are judges different from other elected officials?</a:t>
            </a:r>
          </a:p>
        </p:txBody>
      </p:sp>
      <p:sp>
        <p:nvSpPr>
          <p:cNvPr id="51203" name="Content Placeholder 3"/>
          <p:cNvSpPr>
            <a:spLocks noGrp="1"/>
          </p:cNvSpPr>
          <p:nvPr>
            <p:ph idx="1"/>
          </p:nvPr>
        </p:nvSpPr>
        <p:spPr>
          <a:xfrm>
            <a:off x="4140242" y="305937"/>
            <a:ext cx="3962400" cy="4343400"/>
          </a:xfrm>
        </p:spPr>
        <p:txBody>
          <a:bodyPr>
            <a:normAutofit/>
          </a:bodyPr>
          <a:lstStyle/>
          <a:p>
            <a:pPr marL="0" lvl="1" indent="0">
              <a:buNone/>
            </a:pPr>
            <a:r>
              <a:rPr lang="en-US" altLang="en-US" sz="2800" dirty="0">
                <a:latin typeface="Book Antiqua" pitchFamily="18" charset="0"/>
                <a:cs typeface="Arial" pitchFamily="34" charset="0"/>
              </a:rPr>
              <a:t>Other elected officials  make decisions based on the needs/desires of their constituents or voters, their own beliefs, special interest groups, or their political party’s agenda</a:t>
            </a:r>
            <a:r>
              <a:rPr lang="en-US" altLang="en-US" sz="2800" dirty="0">
                <a:latin typeface="Book Antiqua" pitchFamily="18" charset="0"/>
                <a:cs typeface="Times New Roman" pitchFamily="18" charset="0"/>
              </a:rPr>
              <a:t>.</a:t>
            </a:r>
          </a:p>
          <a:p>
            <a:endParaRPr lang="en-US" altLang="en-US" sz="3200" dirty="0"/>
          </a:p>
        </p:txBody>
      </p:sp>
      <p:sp>
        <p:nvSpPr>
          <p:cNvPr id="51204" name="Content Placeholder 5"/>
          <p:cNvSpPr>
            <a:spLocks noGrp="1"/>
          </p:cNvSpPr>
          <p:nvPr>
            <p:ph sz="quarter" idx="4294967295"/>
          </p:nvPr>
        </p:nvSpPr>
        <p:spPr>
          <a:xfrm>
            <a:off x="8150225" y="305937"/>
            <a:ext cx="4041775" cy="3951288"/>
          </a:xfrm>
        </p:spPr>
        <p:txBody>
          <a:bodyPr>
            <a:normAutofit/>
          </a:bodyPr>
          <a:lstStyle/>
          <a:p>
            <a:pPr marL="0" lvl="1" indent="0">
              <a:buNone/>
            </a:pPr>
            <a:r>
              <a:rPr lang="en-US" altLang="en-US" sz="2800" dirty="0">
                <a:latin typeface="Book Antiqua" pitchFamily="18" charset="0"/>
                <a:cs typeface="Arial" pitchFamily="34" charset="0"/>
              </a:rPr>
              <a:t>Judges should make decisions based on the law and precedent. They should not be influenced by politics, special interest groups, other external influences. They should be fair and impartial.</a:t>
            </a:r>
          </a:p>
          <a:p>
            <a:endParaRPr lang="en-US" altLang="en-US" sz="3200" dirty="0"/>
          </a:p>
        </p:txBody>
      </p:sp>
    </p:spTree>
    <p:extLst>
      <p:ext uri="{BB962C8B-B14F-4D97-AF65-F5344CB8AC3E}">
        <p14:creationId xmlns:p14="http://schemas.microsoft.com/office/powerpoint/2010/main" val="36308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fade">
                                      <p:cBhvr>
                                        <p:cTn id="7" dur="500"/>
                                        <p:tgtEl>
                                          <p:spTgt spid="512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04">
                                            <p:txEl>
                                              <p:pRg st="0" end="0"/>
                                            </p:txEl>
                                          </p:spTgt>
                                        </p:tgtEl>
                                        <p:attrNameLst>
                                          <p:attrName>style.visibility</p:attrName>
                                        </p:attrNameLst>
                                      </p:cBhvr>
                                      <p:to>
                                        <p:strVal val="visible"/>
                                      </p:to>
                                    </p:set>
                                    <p:animEffect transition="in" filter="fade">
                                      <p:cBhvr>
                                        <p:cTn id="12" dur="500"/>
                                        <p:tgtEl>
                                          <p:spTgt spid="5120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P spid="5120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0" name="Rectangle 2"/>
          <p:cNvSpPr>
            <a:spLocks noGrp="1" noChangeArrowheads="1"/>
          </p:cNvSpPr>
          <p:nvPr>
            <p:ph type="title"/>
          </p:nvPr>
        </p:nvSpPr>
        <p:spPr/>
        <p:txBody>
          <a:bodyPr>
            <a:normAutofit/>
          </a:bodyPr>
          <a:lstStyle/>
          <a:p>
            <a:r>
              <a:rPr lang="en-US" sz="4800" dirty="0">
                <a:latin typeface="Book Antiqua" pitchFamily="18" charset="0"/>
              </a:rPr>
              <a:t>How should judges make decisions?</a:t>
            </a:r>
          </a:p>
        </p:txBody>
      </p:sp>
      <p:sp>
        <p:nvSpPr>
          <p:cNvPr id="683011" name="Rectangle 3"/>
          <p:cNvSpPr>
            <a:spLocks noGrp="1" noChangeArrowheads="1"/>
          </p:cNvSpPr>
          <p:nvPr>
            <p:ph type="body" idx="1"/>
          </p:nvPr>
        </p:nvSpPr>
        <p:spPr>
          <a:xfrm>
            <a:off x="4111619" y="431589"/>
            <a:ext cx="8080381" cy="6166304"/>
          </a:xfrm>
        </p:spPr>
        <p:txBody>
          <a:bodyPr>
            <a:normAutofit/>
          </a:bodyPr>
          <a:lstStyle/>
          <a:p>
            <a:r>
              <a:rPr lang="en-US" sz="3200" dirty="0">
                <a:latin typeface="Book Antiqua" pitchFamily="18" charset="0"/>
              </a:rPr>
              <a:t>Would you want a judge to make a decision based on the law or how the public might react to the decision?</a:t>
            </a:r>
          </a:p>
          <a:p>
            <a:r>
              <a:rPr lang="en-US" sz="3200" dirty="0">
                <a:latin typeface="Book Antiqua" pitchFamily="18" charset="0"/>
              </a:rPr>
              <a:t>Should judges do what is legally right or should they do what is popular?</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4122" y="3955140"/>
            <a:ext cx="4131621" cy="2638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9399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a:latin typeface="Book Antiqua" pitchFamily="18" charset="0"/>
              </a:rPr>
              <a:t>Judicial Decision Making</a:t>
            </a:r>
          </a:p>
        </p:txBody>
      </p:sp>
      <p:sp>
        <p:nvSpPr>
          <p:cNvPr id="7171" name="Content Placeholder 2"/>
          <p:cNvSpPr>
            <a:spLocks noGrp="1"/>
          </p:cNvSpPr>
          <p:nvPr>
            <p:ph idx="1"/>
          </p:nvPr>
        </p:nvSpPr>
        <p:spPr/>
        <p:txBody>
          <a:bodyPr>
            <a:normAutofit/>
          </a:bodyPr>
          <a:lstStyle/>
          <a:p>
            <a:r>
              <a:rPr lang="en-US" altLang="en-US" sz="3200" dirty="0">
                <a:latin typeface="Book Antiqua" pitchFamily="18" charset="0"/>
              </a:rPr>
              <a:t>What provides the basis for legal decisions:</a:t>
            </a:r>
          </a:p>
          <a:p>
            <a:pPr lvl="1"/>
            <a:r>
              <a:rPr lang="en-US" altLang="en-US" sz="2800" dirty="0">
                <a:latin typeface="Book Antiqua" pitchFamily="18" charset="0"/>
              </a:rPr>
              <a:t>Constitution</a:t>
            </a:r>
          </a:p>
          <a:p>
            <a:pPr lvl="1"/>
            <a:r>
              <a:rPr lang="en-US" altLang="en-US" sz="2800" dirty="0">
                <a:latin typeface="Book Antiqua" pitchFamily="18" charset="0"/>
              </a:rPr>
              <a:t>Statutes</a:t>
            </a:r>
          </a:p>
          <a:p>
            <a:pPr lvl="1"/>
            <a:r>
              <a:rPr lang="en-US" altLang="en-US" sz="2800" dirty="0">
                <a:latin typeface="Book Antiqua" pitchFamily="18" charset="0"/>
              </a:rPr>
              <a:t>Legal reasoning </a:t>
            </a:r>
          </a:p>
          <a:p>
            <a:pPr lvl="1"/>
            <a:r>
              <a:rPr lang="en-US" altLang="en-US" sz="2800" dirty="0">
                <a:latin typeface="Book Antiqua" pitchFamily="18" charset="0"/>
              </a:rPr>
              <a:t>Precedent: prior cases</a:t>
            </a:r>
          </a:p>
          <a:p>
            <a:pPr lvl="1"/>
            <a:r>
              <a:rPr lang="en-US" altLang="en-US" sz="2800" dirty="0">
                <a:latin typeface="Book Antiqua" pitchFamily="18" charset="0"/>
              </a:rPr>
              <a:t>Higher court decisions</a:t>
            </a:r>
          </a:p>
          <a:p>
            <a:pPr lvl="1"/>
            <a:r>
              <a:rPr lang="en-US" altLang="en-US" sz="2800" dirty="0">
                <a:latin typeface="Book Antiqua" pitchFamily="18" charset="0"/>
              </a:rPr>
              <a:t>Code of Judicial Conduct</a:t>
            </a:r>
          </a:p>
          <a:p>
            <a:pPr marL="457200" lvl="1" indent="0">
              <a:buNone/>
            </a:pPr>
            <a:endParaRPr lang="en-US" altLang="en-US" sz="2800" dirty="0">
              <a:latin typeface="Book Antiqua" pitchFamily="18" charset="0"/>
            </a:endParaRPr>
          </a:p>
          <a:p>
            <a:pPr marL="457200" lvl="1" indent="0">
              <a:buNone/>
            </a:pPr>
            <a:r>
              <a:rPr lang="en-US" altLang="en-US" sz="2800" dirty="0">
                <a:latin typeface="Book Antiqua" pitchFamily="18" charset="0"/>
              </a:rPr>
              <a:t>Decisions may be appealed to a higher court. </a:t>
            </a:r>
          </a:p>
          <a:p>
            <a:pPr marL="457200" lvl="1" indent="0">
              <a:buNone/>
            </a:pPr>
            <a:endParaRPr lang="en-US" altLang="en-US" sz="2800" dirty="0"/>
          </a:p>
          <a:p>
            <a:pPr lvl="1"/>
            <a:endParaRPr lang="en-US" altLang="en-US" sz="2800" dirty="0"/>
          </a:p>
        </p:txBody>
      </p:sp>
    </p:spTree>
    <p:extLst>
      <p:ext uri="{BB962C8B-B14F-4D97-AF65-F5344CB8AC3E}">
        <p14:creationId xmlns:p14="http://schemas.microsoft.com/office/powerpoint/2010/main" val="351327025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1000"/>
                                        <p:tgtEl>
                                          <p:spTgt spid="7171"/>
                                        </p:tgtEl>
                                      </p:cBhvr>
                                    </p:animEffect>
                                    <p:anim calcmode="lin" valueType="num">
                                      <p:cBhvr>
                                        <p:cTn id="8" dur="1000" fill="hold"/>
                                        <p:tgtEl>
                                          <p:spTgt spid="7171"/>
                                        </p:tgtEl>
                                        <p:attrNameLst>
                                          <p:attrName>ppt_x</p:attrName>
                                        </p:attrNameLst>
                                      </p:cBhvr>
                                      <p:tavLst>
                                        <p:tav tm="0">
                                          <p:val>
                                            <p:strVal val="#ppt_x"/>
                                          </p:val>
                                        </p:tav>
                                        <p:tav tm="100000">
                                          <p:val>
                                            <p:strVal val="#ppt_x"/>
                                          </p:val>
                                        </p:tav>
                                      </p:tavLst>
                                    </p:anim>
                                    <p:anim calcmode="lin" valueType="num">
                                      <p:cBhvr>
                                        <p:cTn id="9" dur="1000" fill="hold"/>
                                        <p:tgtEl>
                                          <p:spTgt spid="71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latin typeface="Book Antiqua" pitchFamily="18" charset="0"/>
              </a:rPr>
              <a:t>You Be the Judge </a:t>
            </a:r>
          </a:p>
        </p:txBody>
      </p:sp>
      <p:sp>
        <p:nvSpPr>
          <p:cNvPr id="688131" name="Rectangle 3"/>
          <p:cNvSpPr>
            <a:spLocks noGrp="1" noChangeArrowheads="1"/>
          </p:cNvSpPr>
          <p:nvPr>
            <p:ph type="body" idx="1"/>
          </p:nvPr>
        </p:nvSpPr>
        <p:spPr>
          <a:xfrm>
            <a:off x="340557" y="2716988"/>
            <a:ext cx="6347207" cy="1500187"/>
          </a:xfrm>
        </p:spPr>
        <p:txBody>
          <a:bodyPr>
            <a:noAutofit/>
          </a:bodyPr>
          <a:lstStyle/>
          <a:p>
            <a:pPr eaLnBrk="1" hangingPunct="1">
              <a:buFont typeface="Wingdings" pitchFamily="2" charset="2"/>
              <a:buNone/>
              <a:defRPr/>
            </a:pPr>
            <a:endParaRPr lang="en-US" sz="2800" dirty="0"/>
          </a:p>
          <a:p>
            <a:pPr eaLnBrk="1" hangingPunct="1">
              <a:buFont typeface="Wingdings" pitchFamily="2" charset="2"/>
              <a:buNone/>
              <a:defRPr/>
            </a:pPr>
            <a:r>
              <a:rPr lang="en-US" sz="3600" b="1" dirty="0">
                <a:latin typeface="Book Antiqua" pitchFamily="18" charset="0"/>
              </a:rPr>
              <a:t>Today, you will be a justice on the U.S. Supreme Court and decide a real case.</a:t>
            </a:r>
            <a:endParaRPr lang="en-US" sz="2800" dirty="0">
              <a:latin typeface="Book Antiqua" pitchFamily="18" charset="0"/>
            </a:endParaRPr>
          </a:p>
        </p:txBody>
      </p:sp>
    </p:spTree>
    <p:extLst>
      <p:ext uri="{BB962C8B-B14F-4D97-AF65-F5344CB8AC3E}">
        <p14:creationId xmlns:p14="http://schemas.microsoft.com/office/powerpoint/2010/main" val="3273132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Rectangle 2"/>
          <p:cNvSpPr>
            <a:spLocks noGrp="1" noChangeArrowheads="1"/>
          </p:cNvSpPr>
          <p:nvPr>
            <p:ph type="title"/>
          </p:nvPr>
        </p:nvSpPr>
        <p:spPr/>
        <p:txBody>
          <a:bodyPr>
            <a:noAutofit/>
          </a:bodyPr>
          <a:lstStyle/>
          <a:p>
            <a:r>
              <a:rPr lang="en-US" sz="6000" dirty="0">
                <a:latin typeface="Book Antiqua" pitchFamily="18" charset="0"/>
              </a:rPr>
              <a:t>But first…</a:t>
            </a:r>
          </a:p>
        </p:txBody>
      </p:sp>
      <p:sp>
        <p:nvSpPr>
          <p:cNvPr id="691203" name="Rectangle 3"/>
          <p:cNvSpPr>
            <a:spLocks noGrp="1" noChangeArrowheads="1"/>
          </p:cNvSpPr>
          <p:nvPr>
            <p:ph type="body" idx="1"/>
          </p:nvPr>
        </p:nvSpPr>
        <p:spPr/>
        <p:txBody>
          <a:bodyPr>
            <a:normAutofit/>
          </a:bodyPr>
          <a:lstStyle/>
          <a:p>
            <a:pPr marL="0" indent="0">
              <a:buNone/>
            </a:pPr>
            <a:r>
              <a:rPr lang="en-US" dirty="0">
                <a:latin typeface="Book Antiqua" pitchFamily="18" charset="0"/>
              </a:rPr>
              <a:t>You need to know the Fourth Amendment to the U.S. Constitution.</a:t>
            </a:r>
          </a:p>
        </p:txBody>
      </p:sp>
      <p:pic>
        <p:nvPicPr>
          <p:cNvPr id="1026" name="Picture 2" descr="Image result for U.S. Constitu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946" y="2891723"/>
            <a:ext cx="6920944" cy="3519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665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50" name="Rectangle 2"/>
          <p:cNvSpPr>
            <a:spLocks noGrp="1" noChangeArrowheads="1"/>
          </p:cNvSpPr>
          <p:nvPr>
            <p:ph type="title"/>
          </p:nvPr>
        </p:nvSpPr>
        <p:spPr/>
        <p:txBody>
          <a:bodyPr>
            <a:normAutofit/>
          </a:bodyPr>
          <a:lstStyle/>
          <a:p>
            <a:pPr eaLnBrk="1" hangingPunct="1">
              <a:defRPr/>
            </a:pPr>
            <a:r>
              <a:rPr lang="en-US" dirty="0">
                <a:latin typeface="Book Antiqua" pitchFamily="18" charset="0"/>
              </a:rPr>
              <a:t>Fourth Amendment </a:t>
            </a:r>
            <a:br>
              <a:rPr lang="en-US" dirty="0">
                <a:latin typeface="Book Antiqua" pitchFamily="18" charset="0"/>
              </a:rPr>
            </a:br>
            <a:r>
              <a:rPr lang="en-US" dirty="0">
                <a:latin typeface="Book Antiqua" pitchFamily="18" charset="0"/>
              </a:rPr>
              <a:t>United States Constitution</a:t>
            </a:r>
          </a:p>
        </p:txBody>
      </p:sp>
      <p:sp>
        <p:nvSpPr>
          <p:cNvPr id="693251" name="Rectangle 3"/>
          <p:cNvSpPr>
            <a:spLocks noGrp="1" noChangeArrowheads="1"/>
          </p:cNvSpPr>
          <p:nvPr>
            <p:ph idx="1"/>
          </p:nvPr>
        </p:nvSpPr>
        <p:spPr/>
        <p:txBody>
          <a:bodyPr>
            <a:noAutofit/>
          </a:bodyPr>
          <a:lstStyle/>
          <a:p>
            <a:pPr eaLnBrk="1" hangingPunct="1">
              <a:buFont typeface="Wingdings" pitchFamily="2" charset="2"/>
              <a:buNone/>
              <a:defRPr/>
            </a:pPr>
            <a:r>
              <a:rPr lang="en-US" sz="3600" dirty="0"/>
              <a:t>	</a:t>
            </a:r>
            <a:r>
              <a:rPr lang="en-US" sz="3600" dirty="0">
                <a:latin typeface="Book Antiqua" pitchFamily="18" charset="0"/>
              </a:rPr>
              <a:t>“The right of the people to be secure in their persons, houses, papers, and effects, against unreasonable searches and seizures, shall not be violated, and no warrants shall issue, but upon probable cause, supported by oath or affirmation, and particularly describing the place to be searched, and persons or things to be seized.”</a:t>
            </a:r>
          </a:p>
        </p:txBody>
      </p:sp>
    </p:spTree>
    <p:extLst>
      <p:ext uri="{BB962C8B-B14F-4D97-AF65-F5344CB8AC3E}">
        <p14:creationId xmlns:p14="http://schemas.microsoft.com/office/powerpoint/2010/main" val="1234635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7E630-1120-46BB-88E4-BAF9CB6F118F}"/>
              </a:ext>
            </a:extLst>
          </p:cNvPr>
          <p:cNvSpPr>
            <a:spLocks noGrp="1"/>
          </p:cNvSpPr>
          <p:nvPr>
            <p:ph type="title"/>
          </p:nvPr>
        </p:nvSpPr>
        <p:spPr/>
        <p:txBody>
          <a:bodyPr/>
          <a:lstStyle/>
          <a:p>
            <a:r>
              <a:rPr lang="en-US" dirty="0">
                <a:latin typeface="Book Antiqua" pitchFamily="18" charset="0"/>
              </a:rPr>
              <a:t>Sample Warrant </a:t>
            </a:r>
          </a:p>
        </p:txBody>
      </p:sp>
      <p:pic>
        <p:nvPicPr>
          <p:cNvPr id="5" name="Picture 4" descr="Screen Clipping">
            <a:extLst>
              <a:ext uri="{FF2B5EF4-FFF2-40B4-BE49-F238E27FC236}">
                <a16:creationId xmlns:a16="http://schemas.microsoft.com/office/drawing/2014/main" id="{ECADE396-CDD9-4E47-A962-FE30CD9CDE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68887" y="224613"/>
            <a:ext cx="4622503" cy="5089423"/>
          </a:xfrm>
          <a:prstGeom prst="rect">
            <a:avLst/>
          </a:prstGeom>
          <a:ln>
            <a:solidFill>
              <a:srgbClr val="346667"/>
            </a:solidFill>
          </a:ln>
        </p:spPr>
      </p:pic>
      <p:pic>
        <p:nvPicPr>
          <p:cNvPr id="7" name="Picture 6" descr="Screen Clipping">
            <a:extLst>
              <a:ext uri="{FF2B5EF4-FFF2-40B4-BE49-F238E27FC236}">
                <a16:creationId xmlns:a16="http://schemas.microsoft.com/office/drawing/2014/main" id="{75522402-92CE-43B3-BB57-F1CADF1CC2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0809" y="745120"/>
            <a:ext cx="4505954" cy="5649113"/>
          </a:xfrm>
          <a:prstGeom prst="rect">
            <a:avLst/>
          </a:prstGeom>
          <a:ln>
            <a:solidFill>
              <a:srgbClr val="346667"/>
            </a:solidFill>
          </a:ln>
        </p:spPr>
      </p:pic>
      <p:pic>
        <p:nvPicPr>
          <p:cNvPr id="9" name="Picture 8" descr="Screen Clipping">
            <a:extLst>
              <a:ext uri="{FF2B5EF4-FFF2-40B4-BE49-F238E27FC236}">
                <a16:creationId xmlns:a16="http://schemas.microsoft.com/office/drawing/2014/main" id="{ED8DACC2-8A73-444A-8B2C-0BB009C6CB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1138" y="3752556"/>
            <a:ext cx="5414355" cy="2866423"/>
          </a:xfrm>
          <a:prstGeom prst="rect">
            <a:avLst/>
          </a:prstGeom>
          <a:ln>
            <a:solidFill>
              <a:srgbClr val="346667"/>
            </a:solidFill>
          </a:ln>
        </p:spPr>
      </p:pic>
    </p:spTree>
    <p:extLst>
      <p:ext uri="{BB962C8B-B14F-4D97-AF65-F5344CB8AC3E}">
        <p14:creationId xmlns:p14="http://schemas.microsoft.com/office/powerpoint/2010/main" val="129220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1781</TotalTime>
  <Words>1432</Words>
  <Application>Microsoft Office PowerPoint</Application>
  <PresentationFormat>Widescreen</PresentationFormat>
  <Paragraphs>160</Paragraphs>
  <Slides>28</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Book Antiqua</vt:lpstr>
      <vt:lpstr>Calibri</vt:lpstr>
      <vt:lpstr>Garamond</vt:lpstr>
      <vt:lpstr>Impact</vt:lpstr>
      <vt:lpstr>Times New Roman</vt:lpstr>
      <vt:lpstr>Verdana</vt:lpstr>
      <vt:lpstr>Wingdings</vt:lpstr>
      <vt:lpstr>Office Theme</vt:lpstr>
      <vt:lpstr> Florida v. J.L.  </vt:lpstr>
      <vt:lpstr>What would you look for? </vt:lpstr>
      <vt:lpstr>How are judges different from other elected officials?</vt:lpstr>
      <vt:lpstr>How should judges make decisions?</vt:lpstr>
      <vt:lpstr>Judicial Decision Making</vt:lpstr>
      <vt:lpstr>You Be the Judge </vt:lpstr>
      <vt:lpstr>But first…</vt:lpstr>
      <vt:lpstr>Fourth Amendment  United States Constitution</vt:lpstr>
      <vt:lpstr>Sample Warrant </vt:lpstr>
      <vt:lpstr>The Anonymous Tip</vt:lpstr>
      <vt:lpstr>Florida’s Court Structure </vt:lpstr>
      <vt:lpstr>The Trial Court &amp; Motion to Suppress </vt:lpstr>
      <vt:lpstr>What else should a judge know?</vt:lpstr>
      <vt:lpstr>How would you apply to the  J.L. case?</vt:lpstr>
      <vt:lpstr>The Case Through the Courts </vt:lpstr>
      <vt:lpstr>How does a case progress through the courts?</vt:lpstr>
      <vt:lpstr>The Case Through the Courts </vt:lpstr>
      <vt:lpstr>The Florida Supreme Court (1998)</vt:lpstr>
      <vt:lpstr>The Case Through the Courts </vt:lpstr>
      <vt:lpstr>Now you are a Justice on the U.S. Supreme Court</vt:lpstr>
      <vt:lpstr>The Question Before the Court</vt:lpstr>
      <vt:lpstr>The Anonymous Tip</vt:lpstr>
      <vt:lpstr>The Anonymous Tip</vt:lpstr>
      <vt:lpstr>The Question Before the Court</vt:lpstr>
      <vt:lpstr>Court Conference </vt:lpstr>
      <vt:lpstr>The Opinion of Your Court </vt:lpstr>
      <vt:lpstr>The U.S. Supreme Court </vt:lpstr>
      <vt:lpstr>Decision in Florida v. J.L.: Anonymous tip is not sufficient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Watson</dc:creator>
  <cp:lastModifiedBy>Pitts, Annette</cp:lastModifiedBy>
  <cp:revision>38</cp:revision>
  <dcterms:created xsi:type="dcterms:W3CDTF">2017-06-01T14:30:00Z</dcterms:created>
  <dcterms:modified xsi:type="dcterms:W3CDTF">2024-01-11T15:49:15Z</dcterms:modified>
</cp:coreProperties>
</file>